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4" r:id="rId8"/>
    <p:sldId id="270" r:id="rId9"/>
    <p:sldId id="258" r:id="rId10"/>
    <p:sldId id="266" r:id="rId11"/>
    <p:sldId id="267" r:id="rId12"/>
    <p:sldId id="268" r:id="rId13"/>
    <p:sldId id="260" r:id="rId14"/>
    <p:sldId id="269" r:id="rId15"/>
    <p:sldId id="263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D1B9"/>
    <a:srgbClr val="56B6C5"/>
    <a:srgbClr val="CBEBE0"/>
    <a:srgbClr val="98D7C2"/>
    <a:srgbClr val="29A0B1"/>
    <a:srgbClr val="3B9778"/>
    <a:srgbClr val="68C4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81FD0-E9E9-49A0-ADF2-68932CE67772}" v="160" dt="2022-03-21T14:09:34.703"/>
    <p1510:client id="{2ED28EF1-EACD-4418-9B3F-AC83D99D43D4}" v="122" dt="2022-03-21T14:10:46.155"/>
    <p1510:client id="{686D6EBB-8A3B-4D0E-ADC0-FE09B4455D65}" v="6" dt="2022-03-21T13:45:50.380"/>
    <p1510:client id="{B084B4B0-799B-4C2F-AB1A-196CF6D49A1F}" v="2" dt="2022-03-21T08:14:27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" userId="72af9515-1733-4516-850f-436da4332816" providerId="ADAL" clId="{C50DC667-16F6-4903-9603-2F309A7A80CB}"/>
    <pc:docChg chg="custSel modSld">
      <pc:chgData name="Luka" userId="72af9515-1733-4516-850f-436da4332816" providerId="ADAL" clId="{C50DC667-16F6-4903-9603-2F309A7A80CB}" dt="2022-03-07T12:31:46.892" v="46"/>
      <pc:docMkLst>
        <pc:docMk/>
      </pc:docMkLst>
      <pc:sldChg chg="addSp delSp modSp mod">
        <pc:chgData name="Luka" userId="72af9515-1733-4516-850f-436da4332816" providerId="ADAL" clId="{C50DC667-16F6-4903-9603-2F309A7A80CB}" dt="2022-03-07T12:06:20.457" v="9" actId="207"/>
        <pc:sldMkLst>
          <pc:docMk/>
          <pc:sldMk cId="155656584" sldId="257"/>
        </pc:sldMkLst>
        <pc:picChg chg="add del mod">
          <ac:chgData name="Luka" userId="72af9515-1733-4516-850f-436da4332816" providerId="ADAL" clId="{C50DC667-16F6-4903-9603-2F309A7A80CB}" dt="2022-03-07T12:04:48.350" v="2" actId="21"/>
          <ac:picMkLst>
            <pc:docMk/>
            <pc:sldMk cId="155656584" sldId="257"/>
            <ac:picMk id="7" creationId="{416C16AC-C7C2-4BEB-B28F-2297C687BA01}"/>
          </ac:picMkLst>
        </pc:picChg>
        <pc:picChg chg="add mod">
          <ac:chgData name="Luka" userId="72af9515-1733-4516-850f-436da4332816" providerId="ADAL" clId="{C50DC667-16F6-4903-9603-2F309A7A80CB}" dt="2022-03-07T12:06:20.457" v="9" actId="207"/>
          <ac:picMkLst>
            <pc:docMk/>
            <pc:sldMk cId="155656584" sldId="257"/>
            <ac:picMk id="8" creationId="{FB78DF1E-2F76-4390-B2BB-255182CB839D}"/>
          </ac:picMkLst>
        </pc:picChg>
      </pc:sldChg>
      <pc:sldChg chg="addSp delSp modSp mod">
        <pc:chgData name="Luka" userId="72af9515-1733-4516-850f-436da4332816" providerId="ADAL" clId="{C50DC667-16F6-4903-9603-2F309A7A80CB}" dt="2022-03-07T12:31:46.078" v="45" actId="21"/>
        <pc:sldMkLst>
          <pc:docMk/>
          <pc:sldMk cId="457104719" sldId="258"/>
        </pc:sldMkLst>
        <pc:picChg chg="mod">
          <ac:chgData name="Luka" userId="72af9515-1733-4516-850f-436da4332816" providerId="ADAL" clId="{C50DC667-16F6-4903-9603-2F309A7A80CB}" dt="2022-03-07T12:05:02.367" v="5" actId="1076"/>
          <ac:picMkLst>
            <pc:docMk/>
            <pc:sldMk cId="457104719" sldId="258"/>
            <ac:picMk id="7" creationId="{1B06A33C-312E-4383-BFBE-4FCDFEBB927E}"/>
          </ac:picMkLst>
        </pc:picChg>
        <pc:picChg chg="add del mod">
          <ac:chgData name="Luka" userId="72af9515-1733-4516-850f-436da4332816" providerId="ADAL" clId="{C50DC667-16F6-4903-9603-2F309A7A80CB}" dt="2022-03-07T12:05:07.465" v="7" actId="21"/>
          <ac:picMkLst>
            <pc:docMk/>
            <pc:sldMk cId="457104719" sldId="258"/>
            <ac:picMk id="8" creationId="{54AA06F6-8480-4393-BF04-1039EAC40711}"/>
          </ac:picMkLst>
        </pc:picChg>
        <pc:picChg chg="add del mod">
          <ac:chgData name="Luka" userId="72af9515-1733-4516-850f-436da4332816" providerId="ADAL" clId="{C50DC667-16F6-4903-9603-2F309A7A80CB}" dt="2022-03-07T12:10:30.909" v="15" actId="21"/>
          <ac:picMkLst>
            <pc:docMk/>
            <pc:sldMk cId="457104719" sldId="258"/>
            <ac:picMk id="9" creationId="{E19934F7-0A52-47E8-BD6B-513537260477}"/>
          </ac:picMkLst>
        </pc:picChg>
        <pc:picChg chg="add del mod">
          <ac:chgData name="Luka" userId="72af9515-1733-4516-850f-436da4332816" providerId="ADAL" clId="{C50DC667-16F6-4903-9603-2F309A7A80CB}" dt="2022-03-07T12:31:46.078" v="45" actId="21"/>
          <ac:picMkLst>
            <pc:docMk/>
            <pc:sldMk cId="457104719" sldId="258"/>
            <ac:picMk id="10" creationId="{C8058A86-9E05-4CCB-86A8-0F7FF9F37F61}"/>
          </ac:picMkLst>
        </pc:picChg>
      </pc:sldChg>
      <pc:sldChg chg="addSp delSp modSp mod">
        <pc:chgData name="Luka" userId="72af9515-1733-4516-850f-436da4332816" providerId="ADAL" clId="{C50DC667-16F6-4903-9603-2F309A7A80CB}" dt="2022-03-07T12:31:46.892" v="46"/>
        <pc:sldMkLst>
          <pc:docMk/>
          <pc:sldMk cId="2998831572" sldId="259"/>
        </pc:sldMkLst>
        <pc:picChg chg="add del mod">
          <ac:chgData name="Luka" userId="72af9515-1733-4516-850f-436da4332816" providerId="ADAL" clId="{C50DC667-16F6-4903-9603-2F309A7A80CB}" dt="2022-03-07T12:10:22.249" v="11" actId="21"/>
          <ac:picMkLst>
            <pc:docMk/>
            <pc:sldMk cId="2998831572" sldId="259"/>
            <ac:picMk id="7" creationId="{6A994365-46EB-4D69-A691-7F765049A0AE}"/>
          </ac:picMkLst>
        </pc:picChg>
        <pc:picChg chg="add del mod">
          <ac:chgData name="Luka" userId="72af9515-1733-4516-850f-436da4332816" providerId="ADAL" clId="{C50DC667-16F6-4903-9603-2F309A7A80CB}" dt="2022-03-07T12:31:36.136" v="32" actId="478"/>
          <ac:picMkLst>
            <pc:docMk/>
            <pc:sldMk cId="2998831572" sldId="259"/>
            <ac:picMk id="8" creationId="{3C696099-4479-4025-ACD7-F307A0FD8F86}"/>
          </ac:picMkLst>
        </pc:picChg>
        <pc:picChg chg="add del mod">
          <ac:chgData name="Luka" userId="72af9515-1733-4516-850f-436da4332816" providerId="ADAL" clId="{C50DC667-16F6-4903-9603-2F309A7A80CB}" dt="2022-03-07T12:30:51.032" v="23" actId="21"/>
          <ac:picMkLst>
            <pc:docMk/>
            <pc:sldMk cId="2998831572" sldId="259"/>
            <ac:picMk id="9" creationId="{D4248A39-5487-470E-827C-C6C4F854B52A}"/>
          </ac:picMkLst>
        </pc:picChg>
        <pc:picChg chg="add del mod">
          <ac:chgData name="Luka" userId="72af9515-1733-4516-850f-436da4332816" providerId="ADAL" clId="{C50DC667-16F6-4903-9603-2F309A7A80CB}" dt="2022-03-07T12:31:41.057" v="42" actId="21"/>
          <ac:picMkLst>
            <pc:docMk/>
            <pc:sldMk cId="2998831572" sldId="259"/>
            <ac:picMk id="11" creationId="{D937FE74-86E7-48CF-8CB1-ED4FA474C83C}"/>
          </ac:picMkLst>
        </pc:picChg>
        <pc:picChg chg="add mod">
          <ac:chgData name="Luka" userId="72af9515-1733-4516-850f-436da4332816" providerId="ADAL" clId="{C50DC667-16F6-4903-9603-2F309A7A80CB}" dt="2022-03-07T12:31:46.892" v="46"/>
          <ac:picMkLst>
            <pc:docMk/>
            <pc:sldMk cId="2998831572" sldId="259"/>
            <ac:picMk id="12" creationId="{8CF4D109-B78A-4C11-B436-8AFA8BC0237D}"/>
          </ac:picMkLst>
        </pc:picChg>
      </pc:sldChg>
      <pc:sldChg chg="addSp delSp modSp mod">
        <pc:chgData name="Luka" userId="72af9515-1733-4516-850f-436da4332816" providerId="ADAL" clId="{C50DC667-16F6-4903-9603-2F309A7A80CB}" dt="2022-03-07T12:30:52.243" v="24"/>
        <pc:sldMkLst>
          <pc:docMk/>
          <pc:sldMk cId="3854788918" sldId="260"/>
        </pc:sldMkLst>
        <pc:picChg chg="add del mod">
          <ac:chgData name="Luka" userId="72af9515-1733-4516-850f-436da4332816" providerId="ADAL" clId="{C50DC667-16F6-4903-9603-2F309A7A80CB}" dt="2022-03-07T12:30:44.068" v="19" actId="21"/>
          <ac:picMkLst>
            <pc:docMk/>
            <pc:sldMk cId="3854788918" sldId="260"/>
            <ac:picMk id="7" creationId="{5B867773-58CF-4F91-8E68-A8A5EAD2AD4E}"/>
          </ac:picMkLst>
        </pc:picChg>
        <pc:picChg chg="add mod">
          <ac:chgData name="Luka" userId="72af9515-1733-4516-850f-436da4332816" providerId="ADAL" clId="{C50DC667-16F6-4903-9603-2F309A7A80CB}" dt="2022-03-07T12:30:52.243" v="24"/>
          <ac:picMkLst>
            <pc:docMk/>
            <pc:sldMk cId="3854788918" sldId="260"/>
            <ac:picMk id="8" creationId="{EA99F6A4-85E2-4154-B2E0-66FB893A463E}"/>
          </ac:picMkLst>
        </pc:picChg>
      </pc:sldChg>
    </pc:docChg>
  </pc:docChgLst>
  <pc:docChgLst>
    <pc:chgData name="Luka" userId="72af9515-1733-4516-850f-436da4332816" providerId="ADAL" clId="{12881FD0-E9E9-49A0-ADF2-68932CE67772}"/>
    <pc:docChg chg="undo custSel modSld">
      <pc:chgData name="Luka" userId="72af9515-1733-4516-850f-436da4332816" providerId="ADAL" clId="{12881FD0-E9E9-49A0-ADF2-68932CE67772}" dt="2022-03-21T14:09:34.703" v="155"/>
      <pc:docMkLst>
        <pc:docMk/>
      </pc:docMkLst>
      <pc:sldChg chg="modSp mod">
        <pc:chgData name="Luka" userId="72af9515-1733-4516-850f-436da4332816" providerId="ADAL" clId="{12881FD0-E9E9-49A0-ADF2-68932CE67772}" dt="2022-03-21T13:36:51.087" v="24" actId="14861"/>
        <pc:sldMkLst>
          <pc:docMk/>
          <pc:sldMk cId="1006984833" sldId="256"/>
        </pc:sldMkLst>
        <pc:picChg chg="mod">
          <ac:chgData name="Luka" userId="72af9515-1733-4516-850f-436da4332816" providerId="ADAL" clId="{12881FD0-E9E9-49A0-ADF2-68932CE67772}" dt="2022-03-21T13:36:51.087" v="24" actId="14861"/>
          <ac:picMkLst>
            <pc:docMk/>
            <pc:sldMk cId="1006984833" sldId="256"/>
            <ac:picMk id="14" creationId="{F565B6F3-DF7F-452A-9BBF-9A44037BBABC}"/>
          </ac:picMkLst>
        </pc:picChg>
      </pc:sldChg>
      <pc:sldChg chg="modSp">
        <pc:chgData name="Luka" userId="72af9515-1733-4516-850f-436da4332816" providerId="ADAL" clId="{12881FD0-E9E9-49A0-ADF2-68932CE67772}" dt="2022-03-21T13:36:46.368" v="23" actId="14861"/>
        <pc:sldMkLst>
          <pc:docMk/>
          <pc:sldMk cId="155656584" sldId="257"/>
        </pc:sldMkLst>
        <pc:grpChg chg="mod">
          <ac:chgData name="Luka" userId="72af9515-1733-4516-850f-436da4332816" providerId="ADAL" clId="{12881FD0-E9E9-49A0-ADF2-68932CE67772}" dt="2022-03-21T13:36:46.368" v="23" actId="14861"/>
          <ac:grpSpMkLst>
            <pc:docMk/>
            <pc:sldMk cId="155656584" sldId="257"/>
            <ac:grpSpMk id="5" creationId="{5C6C4C8C-DC65-4022-BCE1-4673F52DF9A3}"/>
          </ac:grpSpMkLst>
        </pc:grpChg>
      </pc:sldChg>
      <pc:sldChg chg="addSp delSp modSp mod">
        <pc:chgData name="Luka" userId="72af9515-1733-4516-850f-436da4332816" providerId="ADAL" clId="{12881FD0-E9E9-49A0-ADF2-68932CE67772}" dt="2022-03-21T13:41:10.331" v="49" actId="1076"/>
        <pc:sldMkLst>
          <pc:docMk/>
          <pc:sldMk cId="457104719" sldId="258"/>
        </pc:sldMkLst>
        <pc:spChg chg="mod">
          <ac:chgData name="Luka" userId="72af9515-1733-4516-850f-436da4332816" providerId="ADAL" clId="{12881FD0-E9E9-49A0-ADF2-68932CE67772}" dt="2022-03-21T13:41:10.331" v="49" actId="1076"/>
          <ac:spMkLst>
            <pc:docMk/>
            <pc:sldMk cId="457104719" sldId="258"/>
            <ac:spMk id="8" creationId="{00000000-0000-0000-0000-000000000000}"/>
          </ac:spMkLst>
        </pc:spChg>
        <pc:grpChg chg="mod">
          <ac:chgData name="Luka" userId="72af9515-1733-4516-850f-436da4332816" providerId="ADAL" clId="{12881FD0-E9E9-49A0-ADF2-68932CE67772}" dt="2022-03-21T13:36:22.454" v="19" actId="14861"/>
          <ac:grpSpMkLst>
            <pc:docMk/>
            <pc:sldMk cId="457104719" sldId="258"/>
            <ac:grpSpMk id="5" creationId="{5C6C4C8C-DC65-4022-BCE1-4673F52DF9A3}"/>
          </ac:grpSpMkLst>
        </pc:grpChg>
        <pc:cxnChg chg="add del mod">
          <ac:chgData name="Luka" userId="72af9515-1733-4516-850f-436da4332816" providerId="ADAL" clId="{12881FD0-E9E9-49A0-ADF2-68932CE67772}" dt="2022-03-21T13:40:12.789" v="44" actId="14861"/>
          <ac:cxnSpMkLst>
            <pc:docMk/>
            <pc:sldMk cId="457104719" sldId="258"/>
            <ac:cxnSpMk id="10" creationId="{00000000-0000-0000-0000-000000000000}"/>
          </ac:cxnSpMkLst>
        </pc:cxnChg>
      </pc:sldChg>
      <pc:sldChg chg="modSp">
        <pc:chgData name="Luka" userId="72af9515-1733-4516-850f-436da4332816" providerId="ADAL" clId="{12881FD0-E9E9-49A0-ADF2-68932CE67772}" dt="2022-03-21T13:36:40.961" v="22" actId="14861"/>
        <pc:sldMkLst>
          <pc:docMk/>
          <pc:sldMk cId="2998831572" sldId="259"/>
        </pc:sldMkLst>
        <pc:grpChg chg="mod">
          <ac:chgData name="Luka" userId="72af9515-1733-4516-850f-436da4332816" providerId="ADAL" clId="{12881FD0-E9E9-49A0-ADF2-68932CE67772}" dt="2022-03-21T13:36:40.961" v="22" actId="14861"/>
          <ac:grpSpMkLst>
            <pc:docMk/>
            <pc:sldMk cId="2998831572" sldId="259"/>
            <ac:grpSpMk id="5" creationId="{5C6C4C8C-DC65-4022-BCE1-4673F52DF9A3}"/>
          </ac:grpSpMkLst>
        </pc:grpChg>
      </pc:sldChg>
      <pc:sldChg chg="addSp delSp modSp mod">
        <pc:chgData name="Luka" userId="72af9515-1733-4516-850f-436da4332816" providerId="ADAL" clId="{12881FD0-E9E9-49A0-ADF2-68932CE67772}" dt="2022-03-21T14:09:34.703" v="155"/>
        <pc:sldMkLst>
          <pc:docMk/>
          <pc:sldMk cId="3854788918" sldId="260"/>
        </pc:sldMkLst>
        <pc:spChg chg="del">
          <ac:chgData name="Luka" userId="72af9515-1733-4516-850f-436da4332816" providerId="ADAL" clId="{12881FD0-E9E9-49A0-ADF2-68932CE67772}" dt="2022-03-21T14:09:34.466" v="154" actId="478"/>
          <ac:spMkLst>
            <pc:docMk/>
            <pc:sldMk cId="3854788918" sldId="260"/>
            <ac:spMk id="9" creationId="{00000000-0000-0000-0000-000000000000}"/>
          </ac:spMkLst>
        </pc:spChg>
        <pc:spChg chg="add mod">
          <ac:chgData name="Luka" userId="72af9515-1733-4516-850f-436da4332816" providerId="ADAL" clId="{12881FD0-E9E9-49A0-ADF2-68932CE67772}" dt="2022-03-21T14:09:34.703" v="155"/>
          <ac:spMkLst>
            <pc:docMk/>
            <pc:sldMk cId="3854788918" sldId="260"/>
            <ac:spMk id="11" creationId="{C12C2EC4-6A97-455D-AA07-76EE7EAD9BC1}"/>
          </ac:spMkLst>
        </pc:spChg>
        <pc:grpChg chg="mod">
          <ac:chgData name="Luka" userId="72af9515-1733-4516-850f-436da4332816" providerId="ADAL" clId="{12881FD0-E9E9-49A0-ADF2-68932CE67772}" dt="2022-03-21T13:35:16.389" v="13" actId="14861"/>
          <ac:grpSpMkLst>
            <pc:docMk/>
            <pc:sldMk cId="3854788918" sldId="260"/>
            <ac:grpSpMk id="5" creationId="{5C6C4C8C-DC65-4022-BCE1-4673F52DF9A3}"/>
          </ac:grpSpMkLst>
        </pc:grpChg>
        <pc:picChg chg="add mod">
          <ac:chgData name="Luka" userId="72af9515-1733-4516-850f-436da4332816" providerId="ADAL" clId="{12881FD0-E9E9-49A0-ADF2-68932CE67772}" dt="2022-03-21T13:39:00.592" v="36" actId="1076"/>
          <ac:picMkLst>
            <pc:docMk/>
            <pc:sldMk cId="3854788918" sldId="260"/>
            <ac:picMk id="7" creationId="{5C476393-91E2-487A-B81C-3D9190AB2AB1}"/>
          </ac:picMkLst>
        </pc:picChg>
        <pc:picChg chg="del">
          <ac:chgData name="Luka" userId="72af9515-1733-4516-850f-436da4332816" providerId="ADAL" clId="{12881FD0-E9E9-49A0-ADF2-68932CE67772}" dt="2022-03-21T13:38:58.673" v="35" actId="478"/>
          <ac:picMkLst>
            <pc:docMk/>
            <pc:sldMk cId="3854788918" sldId="260"/>
            <ac:picMk id="8" creationId="{EA99F6A4-85E2-4154-B2E0-66FB893A463E}"/>
          </ac:picMkLst>
        </pc:picChg>
        <pc:picChg chg="add mod">
          <ac:chgData name="Luka" userId="72af9515-1733-4516-850f-436da4332816" providerId="ADAL" clId="{12881FD0-E9E9-49A0-ADF2-68932CE67772}" dt="2022-03-21T14:09:34.703" v="155"/>
          <ac:picMkLst>
            <pc:docMk/>
            <pc:sldMk cId="3854788918" sldId="260"/>
            <ac:picMk id="12" creationId="{6D581AD8-9A5F-47E0-95BA-3B6ED2ACDF43}"/>
          </ac:picMkLst>
        </pc:picChg>
        <pc:picChg chg="add mod">
          <ac:chgData name="Luka" userId="72af9515-1733-4516-850f-436da4332816" providerId="ADAL" clId="{12881FD0-E9E9-49A0-ADF2-68932CE67772}" dt="2022-03-21T14:09:34.703" v="155"/>
          <ac:picMkLst>
            <pc:docMk/>
            <pc:sldMk cId="3854788918" sldId="260"/>
            <ac:picMk id="13" creationId="{FE9F9C24-E3F5-43C4-B9CF-775EDC8273EC}"/>
          </ac:picMkLst>
        </pc:picChg>
        <pc:picChg chg="add mod">
          <ac:chgData name="Luka" userId="72af9515-1733-4516-850f-436da4332816" providerId="ADAL" clId="{12881FD0-E9E9-49A0-ADF2-68932CE67772}" dt="2022-03-21T14:09:34.703" v="155"/>
          <ac:picMkLst>
            <pc:docMk/>
            <pc:sldMk cId="3854788918" sldId="260"/>
            <ac:picMk id="14" creationId="{590341BF-D092-4A4D-8E3F-329E4B0074DE}"/>
          </ac:picMkLst>
        </pc:picChg>
        <pc:picChg chg="add mod">
          <ac:chgData name="Luka" userId="72af9515-1733-4516-850f-436da4332816" providerId="ADAL" clId="{12881FD0-E9E9-49A0-ADF2-68932CE67772}" dt="2022-03-21T14:09:34.703" v="155"/>
          <ac:picMkLst>
            <pc:docMk/>
            <pc:sldMk cId="3854788918" sldId="260"/>
            <ac:picMk id="15" creationId="{A2E16CDD-FF54-44CF-A7FE-15E9AFE6DCB6}"/>
          </ac:picMkLst>
        </pc:picChg>
        <pc:picChg chg="add mod">
          <ac:chgData name="Luka" userId="72af9515-1733-4516-850f-436da4332816" providerId="ADAL" clId="{12881FD0-E9E9-49A0-ADF2-68932CE67772}" dt="2022-03-21T14:09:34.703" v="155"/>
          <ac:picMkLst>
            <pc:docMk/>
            <pc:sldMk cId="3854788918" sldId="260"/>
            <ac:picMk id="16" creationId="{80898A47-706D-4954-B25E-58D6F251FD13}"/>
          </ac:picMkLst>
        </pc:picChg>
      </pc:sldChg>
      <pc:sldChg chg="modSp mod">
        <pc:chgData name="Luka" userId="72af9515-1733-4516-850f-436da4332816" providerId="ADAL" clId="{12881FD0-E9E9-49A0-ADF2-68932CE67772}" dt="2022-03-21T13:34:53.470" v="11" actId="1076"/>
        <pc:sldMkLst>
          <pc:docMk/>
          <pc:sldMk cId="1635448768" sldId="263"/>
        </pc:sldMkLst>
        <pc:spChg chg="mod">
          <ac:chgData name="Luka" userId="72af9515-1733-4516-850f-436da4332816" providerId="ADAL" clId="{12881FD0-E9E9-49A0-ADF2-68932CE67772}" dt="2022-03-21T13:34:53.470" v="11" actId="1076"/>
          <ac:spMkLst>
            <pc:docMk/>
            <pc:sldMk cId="1635448768" sldId="263"/>
            <ac:spMk id="3" creationId="{823B8C19-B0A9-4240-A9EE-8818C14308AA}"/>
          </ac:spMkLst>
        </pc:spChg>
        <pc:picChg chg="mod">
          <ac:chgData name="Luka" userId="72af9515-1733-4516-850f-436da4332816" providerId="ADAL" clId="{12881FD0-E9E9-49A0-ADF2-68932CE67772}" dt="2022-03-21T13:34:37.681" v="9" actId="14861"/>
          <ac:picMkLst>
            <pc:docMk/>
            <pc:sldMk cId="1635448768" sldId="263"/>
            <ac:picMk id="2" creationId="{450DFEC5-7CCF-418C-9C37-98C53FC30360}"/>
          </ac:picMkLst>
        </pc:picChg>
      </pc:sldChg>
      <pc:sldChg chg="addSp delSp modSp mod">
        <pc:chgData name="Luka" userId="72af9515-1733-4516-850f-436da4332816" providerId="ADAL" clId="{12881FD0-E9E9-49A0-ADF2-68932CE67772}" dt="2022-03-21T13:43:04.190" v="60" actId="1076"/>
        <pc:sldMkLst>
          <pc:docMk/>
          <pc:sldMk cId="1212042241" sldId="264"/>
        </pc:sldMkLst>
        <pc:grpChg chg="mod">
          <ac:chgData name="Luka" userId="72af9515-1733-4516-850f-436da4332816" providerId="ADAL" clId="{12881FD0-E9E9-49A0-ADF2-68932CE67772}" dt="2022-03-21T13:36:35.223" v="21" actId="14861"/>
          <ac:grpSpMkLst>
            <pc:docMk/>
            <pc:sldMk cId="1212042241" sldId="264"/>
            <ac:grpSpMk id="5" creationId="{5C6C4C8C-DC65-4022-BCE1-4673F52DF9A3}"/>
          </ac:grpSpMkLst>
        </pc:grpChg>
        <pc:picChg chg="add mod">
          <ac:chgData name="Luka" userId="72af9515-1733-4516-850f-436da4332816" providerId="ADAL" clId="{12881FD0-E9E9-49A0-ADF2-68932CE67772}" dt="2022-03-21T13:43:04.190" v="60" actId="1076"/>
          <ac:picMkLst>
            <pc:docMk/>
            <pc:sldMk cId="1212042241" sldId="264"/>
            <ac:picMk id="9" creationId="{F1BDE0A4-8484-419E-8094-FBACCBE19F05}"/>
          </ac:picMkLst>
        </pc:picChg>
        <pc:picChg chg="del">
          <ac:chgData name="Luka" userId="72af9515-1733-4516-850f-436da4332816" providerId="ADAL" clId="{12881FD0-E9E9-49A0-ADF2-68932CE67772}" dt="2022-03-21T13:42:55.591" v="59" actId="478"/>
          <ac:picMkLst>
            <pc:docMk/>
            <pc:sldMk cId="1212042241" sldId="264"/>
            <ac:picMk id="12" creationId="{8CF4D109-B78A-4C11-B436-8AFA8BC0237D}"/>
          </ac:picMkLst>
        </pc:picChg>
      </pc:sldChg>
      <pc:sldChg chg="addSp delSp modSp mod">
        <pc:chgData name="Luka" userId="72af9515-1733-4516-850f-436da4332816" providerId="ADAL" clId="{12881FD0-E9E9-49A0-ADF2-68932CE67772}" dt="2022-03-21T13:40:53.793" v="47" actId="1076"/>
        <pc:sldMkLst>
          <pc:docMk/>
          <pc:sldMk cId="865631295" sldId="266"/>
        </pc:sldMkLst>
        <pc:spChg chg="mod">
          <ac:chgData name="Luka" userId="72af9515-1733-4516-850f-436da4332816" providerId="ADAL" clId="{12881FD0-E9E9-49A0-ADF2-68932CE67772}" dt="2022-03-21T13:40:53.793" v="47" actId="1076"/>
          <ac:spMkLst>
            <pc:docMk/>
            <pc:sldMk cId="865631295" sldId="266"/>
            <ac:spMk id="8" creationId="{00000000-0000-0000-0000-000000000000}"/>
          </ac:spMkLst>
        </pc:spChg>
        <pc:grpChg chg="mod">
          <ac:chgData name="Luka" userId="72af9515-1733-4516-850f-436da4332816" providerId="ADAL" clId="{12881FD0-E9E9-49A0-ADF2-68932CE67772}" dt="2022-03-21T13:36:17.349" v="18" actId="14861"/>
          <ac:grpSpMkLst>
            <pc:docMk/>
            <pc:sldMk cId="865631295" sldId="266"/>
            <ac:grpSpMk id="5" creationId="{5C6C4C8C-DC65-4022-BCE1-4673F52DF9A3}"/>
          </ac:grpSpMkLst>
        </pc:grpChg>
        <pc:cxnChg chg="add del mod">
          <ac:chgData name="Luka" userId="72af9515-1733-4516-850f-436da4332816" providerId="ADAL" clId="{12881FD0-E9E9-49A0-ADF2-68932CE67772}" dt="2022-03-21T13:40:06.479" v="43" actId="14861"/>
          <ac:cxnSpMkLst>
            <pc:docMk/>
            <pc:sldMk cId="865631295" sldId="266"/>
            <ac:cxnSpMk id="9" creationId="{00000000-0000-0000-0000-000000000000}"/>
          </ac:cxnSpMkLst>
        </pc:cxnChg>
      </pc:sldChg>
      <pc:sldChg chg="addSp delSp modSp mod">
        <pc:chgData name="Luka" userId="72af9515-1733-4516-850f-436da4332816" providerId="ADAL" clId="{12881FD0-E9E9-49A0-ADF2-68932CE67772}" dt="2022-03-21T13:43:49.491" v="61" actId="1076"/>
        <pc:sldMkLst>
          <pc:docMk/>
          <pc:sldMk cId="3834205584" sldId="267"/>
        </pc:sldMkLst>
        <pc:spChg chg="mod">
          <ac:chgData name="Luka" userId="72af9515-1733-4516-850f-436da4332816" providerId="ADAL" clId="{12881FD0-E9E9-49A0-ADF2-68932CE67772}" dt="2022-03-21T13:43:49.491" v="61" actId="1076"/>
          <ac:spMkLst>
            <pc:docMk/>
            <pc:sldMk cId="3834205584" sldId="267"/>
            <ac:spMk id="8" creationId="{00000000-0000-0000-0000-000000000000}"/>
          </ac:spMkLst>
        </pc:spChg>
        <pc:grpChg chg="mod">
          <ac:chgData name="Luka" userId="72af9515-1733-4516-850f-436da4332816" providerId="ADAL" clId="{12881FD0-E9E9-49A0-ADF2-68932CE67772}" dt="2022-03-21T13:36:12.847" v="17" actId="14861"/>
          <ac:grpSpMkLst>
            <pc:docMk/>
            <pc:sldMk cId="3834205584" sldId="267"/>
            <ac:grpSpMk id="13" creationId="{5C6C4C8C-DC65-4022-BCE1-4673F52DF9A3}"/>
          </ac:grpSpMkLst>
        </pc:grpChg>
        <pc:picChg chg="mod">
          <ac:chgData name="Luka" userId="72af9515-1733-4516-850f-436da4332816" providerId="ADAL" clId="{12881FD0-E9E9-49A0-ADF2-68932CE67772}" dt="2022-03-21T13:07:26.747" v="8" actId="14100"/>
          <ac:picMkLst>
            <pc:docMk/>
            <pc:sldMk cId="3834205584" sldId="267"/>
            <ac:picMk id="9" creationId="{00000000-0000-0000-0000-000000000000}"/>
          </ac:picMkLst>
        </pc:picChg>
        <pc:picChg chg="mod">
          <ac:chgData name="Luka" userId="72af9515-1733-4516-850f-436da4332816" providerId="ADAL" clId="{12881FD0-E9E9-49A0-ADF2-68932CE67772}" dt="2022-03-21T13:07:26.747" v="8" actId="14100"/>
          <ac:picMkLst>
            <pc:docMk/>
            <pc:sldMk cId="3834205584" sldId="267"/>
            <ac:picMk id="10" creationId="{00000000-0000-0000-0000-000000000000}"/>
          </ac:picMkLst>
        </pc:picChg>
        <pc:picChg chg="mod">
          <ac:chgData name="Luka" userId="72af9515-1733-4516-850f-436da4332816" providerId="ADAL" clId="{12881FD0-E9E9-49A0-ADF2-68932CE67772}" dt="2022-03-21T13:07:26.747" v="8" actId="14100"/>
          <ac:picMkLst>
            <pc:docMk/>
            <pc:sldMk cId="3834205584" sldId="267"/>
            <ac:picMk id="11" creationId="{00000000-0000-0000-0000-000000000000}"/>
          </ac:picMkLst>
        </pc:picChg>
        <pc:picChg chg="mod">
          <ac:chgData name="Luka" userId="72af9515-1733-4516-850f-436da4332816" providerId="ADAL" clId="{12881FD0-E9E9-49A0-ADF2-68932CE67772}" dt="2022-03-21T13:41:34.370" v="53" actId="1076"/>
          <ac:picMkLst>
            <pc:docMk/>
            <pc:sldMk cId="3834205584" sldId="267"/>
            <ac:picMk id="15" creationId="{00000000-0000-0000-0000-000000000000}"/>
          </ac:picMkLst>
        </pc:picChg>
        <pc:cxnChg chg="del">
          <ac:chgData name="Luka" userId="72af9515-1733-4516-850f-436da4332816" providerId="ADAL" clId="{12881FD0-E9E9-49A0-ADF2-68932CE67772}" dt="2022-03-21T13:37:06.680" v="25" actId="478"/>
          <ac:cxnSpMkLst>
            <pc:docMk/>
            <pc:sldMk cId="3834205584" sldId="267"/>
            <ac:cxnSpMk id="17" creationId="{00000000-0000-0000-0000-000000000000}"/>
          </ac:cxnSpMkLst>
        </pc:cxnChg>
        <pc:cxnChg chg="add mod">
          <ac:chgData name="Luka" userId="72af9515-1733-4516-850f-436da4332816" providerId="ADAL" clId="{12881FD0-E9E9-49A0-ADF2-68932CE67772}" dt="2022-03-21T13:39:58.901" v="42" actId="14861"/>
          <ac:cxnSpMkLst>
            <pc:docMk/>
            <pc:sldMk cId="3834205584" sldId="267"/>
            <ac:cxnSpMk id="19" creationId="{0B22EF0F-E7CC-4009-9301-66A1940392F4}"/>
          </ac:cxnSpMkLst>
        </pc:cxnChg>
      </pc:sldChg>
      <pc:sldChg chg="addSp delSp modSp mod">
        <pc:chgData name="Luka" userId="72af9515-1733-4516-850f-436da4332816" providerId="ADAL" clId="{12881FD0-E9E9-49A0-ADF2-68932CE67772}" dt="2022-03-21T13:41:57.111" v="55" actId="1076"/>
        <pc:sldMkLst>
          <pc:docMk/>
          <pc:sldMk cId="2712379133" sldId="268"/>
        </pc:sldMkLst>
        <pc:spChg chg="mod">
          <ac:chgData name="Luka" userId="72af9515-1733-4516-850f-436da4332816" providerId="ADAL" clId="{12881FD0-E9E9-49A0-ADF2-68932CE67772}" dt="2022-03-21T13:41:57.111" v="55" actId="1076"/>
          <ac:spMkLst>
            <pc:docMk/>
            <pc:sldMk cId="2712379133" sldId="268"/>
            <ac:spMk id="8" creationId="{00000000-0000-0000-0000-000000000000}"/>
          </ac:spMkLst>
        </pc:spChg>
        <pc:grpChg chg="mod">
          <ac:chgData name="Luka" userId="72af9515-1733-4516-850f-436da4332816" providerId="ADAL" clId="{12881FD0-E9E9-49A0-ADF2-68932CE67772}" dt="2022-03-21T13:35:23.579" v="14" actId="14861"/>
          <ac:grpSpMkLst>
            <pc:docMk/>
            <pc:sldMk cId="2712379133" sldId="268"/>
            <ac:grpSpMk id="5" creationId="{5C6C4C8C-DC65-4022-BCE1-4673F52DF9A3}"/>
          </ac:grpSpMkLst>
        </pc:grpChg>
        <pc:cxnChg chg="del mod">
          <ac:chgData name="Luka" userId="72af9515-1733-4516-850f-436da4332816" providerId="ADAL" clId="{12881FD0-E9E9-49A0-ADF2-68932CE67772}" dt="2022-03-21T13:36:03.574" v="16" actId="478"/>
          <ac:cxnSpMkLst>
            <pc:docMk/>
            <pc:sldMk cId="2712379133" sldId="268"/>
            <ac:cxnSpMk id="9" creationId="{00000000-0000-0000-0000-000000000000}"/>
          </ac:cxnSpMkLst>
        </pc:cxnChg>
        <pc:cxnChg chg="add mod">
          <ac:chgData name="Luka" userId="72af9515-1733-4516-850f-436da4332816" providerId="ADAL" clId="{12881FD0-E9E9-49A0-ADF2-68932CE67772}" dt="2022-03-21T13:39:34.557" v="39" actId="14861"/>
          <ac:cxnSpMkLst>
            <pc:docMk/>
            <pc:sldMk cId="2712379133" sldId="268"/>
            <ac:cxnSpMk id="10" creationId="{CEB8A1A1-095A-4970-A9F0-56594D7E8089}"/>
          </ac:cxnSpMkLst>
        </pc:cxnChg>
      </pc:sldChg>
      <pc:sldChg chg="addSp delSp modSp mod">
        <pc:chgData name="Luka" userId="72af9515-1733-4516-850f-436da4332816" providerId="ADAL" clId="{12881FD0-E9E9-49A0-ADF2-68932CE67772}" dt="2022-03-21T14:09:30.091" v="153" actId="21"/>
        <pc:sldMkLst>
          <pc:docMk/>
          <pc:sldMk cId="1350691908" sldId="269"/>
        </pc:sldMkLst>
        <pc:spChg chg="del mod">
          <ac:chgData name="Luka" userId="72af9515-1733-4516-850f-436da4332816" providerId="ADAL" clId="{12881FD0-E9E9-49A0-ADF2-68932CE67772}" dt="2022-03-21T14:09:30.091" v="153" actId="21"/>
          <ac:spMkLst>
            <pc:docMk/>
            <pc:sldMk cId="1350691908" sldId="269"/>
            <ac:spMk id="9" creationId="{00000000-0000-0000-0000-000000000000}"/>
          </ac:spMkLst>
        </pc:spChg>
        <pc:spChg chg="mod">
          <ac:chgData name="Luka" userId="72af9515-1733-4516-850f-436da4332816" providerId="ADAL" clId="{12881FD0-E9E9-49A0-ADF2-68932CE67772}" dt="2022-03-21T14:05:33.946" v="133" actId="1076"/>
          <ac:spMkLst>
            <pc:docMk/>
            <pc:sldMk cId="1350691908" sldId="269"/>
            <ac:spMk id="10" creationId="{00000000-0000-0000-0000-000000000000}"/>
          </ac:spMkLst>
        </pc:spChg>
        <pc:grpChg chg="mod">
          <ac:chgData name="Luka" userId="72af9515-1733-4516-850f-436da4332816" providerId="ADAL" clId="{12881FD0-E9E9-49A0-ADF2-68932CE67772}" dt="2022-03-21T13:35:04.135" v="12" actId="14861"/>
          <ac:grpSpMkLst>
            <pc:docMk/>
            <pc:sldMk cId="1350691908" sldId="269"/>
            <ac:grpSpMk id="5" creationId="{5C6C4C8C-DC65-4022-BCE1-4673F52DF9A3}"/>
          </ac:grpSpMkLst>
        </pc:grpChg>
        <pc:picChg chg="add del mod">
          <ac:chgData name="Luka" userId="72af9515-1733-4516-850f-436da4332816" providerId="ADAL" clId="{12881FD0-E9E9-49A0-ADF2-68932CE67772}" dt="2022-03-21T14:09:30.091" v="153" actId="21"/>
          <ac:picMkLst>
            <pc:docMk/>
            <pc:sldMk cId="1350691908" sldId="269"/>
            <ac:picMk id="7" creationId="{1F0D9056-DAF6-495F-86E5-EE6C16F945D3}"/>
          </ac:picMkLst>
        </pc:picChg>
        <pc:picChg chg="add del mod">
          <ac:chgData name="Luka" userId="72af9515-1733-4516-850f-436da4332816" providerId="ADAL" clId="{12881FD0-E9E9-49A0-ADF2-68932CE67772}" dt="2022-03-21T14:09:30.091" v="153" actId="21"/>
          <ac:picMkLst>
            <pc:docMk/>
            <pc:sldMk cId="1350691908" sldId="269"/>
            <ac:picMk id="12" creationId="{648CA33E-E79D-4CA3-B6C7-31129988C538}"/>
          </ac:picMkLst>
        </pc:picChg>
        <pc:picChg chg="add del mod">
          <ac:chgData name="Luka" userId="72af9515-1733-4516-850f-436da4332816" providerId="ADAL" clId="{12881FD0-E9E9-49A0-ADF2-68932CE67772}" dt="2022-03-21T14:09:30.091" v="153" actId="21"/>
          <ac:picMkLst>
            <pc:docMk/>
            <pc:sldMk cId="1350691908" sldId="269"/>
            <ac:picMk id="14" creationId="{336192FC-9C2C-43ED-A35D-6E3A16C76A0C}"/>
          </ac:picMkLst>
        </pc:picChg>
        <pc:picChg chg="add del mod">
          <ac:chgData name="Luka" userId="72af9515-1733-4516-850f-436da4332816" providerId="ADAL" clId="{12881FD0-E9E9-49A0-ADF2-68932CE67772}" dt="2022-03-21T14:09:30.091" v="153" actId="21"/>
          <ac:picMkLst>
            <pc:docMk/>
            <pc:sldMk cId="1350691908" sldId="269"/>
            <ac:picMk id="16" creationId="{5C5F7DA8-1AF7-4936-A72E-DFB8D15B7065}"/>
          </ac:picMkLst>
        </pc:picChg>
        <pc:picChg chg="add del mod">
          <ac:chgData name="Luka" userId="72af9515-1733-4516-850f-436da4332816" providerId="ADAL" clId="{12881FD0-E9E9-49A0-ADF2-68932CE67772}" dt="2022-03-21T14:09:30.091" v="153" actId="21"/>
          <ac:picMkLst>
            <pc:docMk/>
            <pc:sldMk cId="1350691908" sldId="269"/>
            <ac:picMk id="18" creationId="{C3FBA388-83BE-4A51-9A7E-6D575C91E81E}"/>
          </ac:picMkLst>
        </pc:picChg>
      </pc:sldChg>
      <pc:sldChg chg="modSp mod">
        <pc:chgData name="Luka" userId="72af9515-1733-4516-850f-436da4332816" providerId="ADAL" clId="{12881FD0-E9E9-49A0-ADF2-68932CE67772}" dt="2022-03-21T13:36:28.736" v="20" actId="14861"/>
        <pc:sldMkLst>
          <pc:docMk/>
          <pc:sldMk cId="3291658086" sldId="270"/>
        </pc:sldMkLst>
        <pc:picChg chg="mod">
          <ac:chgData name="Luka" userId="72af9515-1733-4516-850f-436da4332816" providerId="ADAL" clId="{12881FD0-E9E9-49A0-ADF2-68932CE67772}" dt="2022-03-21T13:36:28.736" v="20" actId="14861"/>
          <ac:picMkLst>
            <pc:docMk/>
            <pc:sldMk cId="3291658086" sldId="270"/>
            <ac:picMk id="3" creationId="{450DFEC5-7CCF-418C-9C37-98C53FC30360}"/>
          </ac:picMkLst>
        </pc:picChg>
      </pc:sldChg>
    </pc:docChg>
  </pc:docChgLst>
  <pc:docChgLst>
    <pc:chgData name="Rasters,Koen K.W.H." userId="cb3853c7-1836-4576-a87f-554cc78dc938" providerId="ADAL" clId="{B084B4B0-799B-4C2F-AB1A-196CF6D49A1F}"/>
    <pc:docChg chg="modSld">
      <pc:chgData name="Rasters,Koen K.W.H." userId="cb3853c7-1836-4576-a87f-554cc78dc938" providerId="ADAL" clId="{B084B4B0-799B-4C2F-AB1A-196CF6D49A1F}" dt="2022-03-21T08:14:27.787" v="1" actId="729"/>
      <pc:docMkLst>
        <pc:docMk/>
      </pc:docMkLst>
      <pc:sldChg chg="mod modShow">
        <pc:chgData name="Rasters,Koen K.W.H." userId="cb3853c7-1836-4576-a87f-554cc78dc938" providerId="ADAL" clId="{B084B4B0-799B-4C2F-AB1A-196CF6D49A1F}" dt="2022-03-21T08:14:27.787" v="1" actId="729"/>
        <pc:sldMkLst>
          <pc:docMk/>
          <pc:sldMk cId="948256117" sldId="262"/>
        </pc:sldMkLst>
      </pc:sldChg>
    </pc:docChg>
  </pc:docChgLst>
  <pc:docChgLst>
    <pc:chgData name="Rasters,Koen K.W.H." userId="cb3853c7-1836-4576-a87f-554cc78dc938" providerId="ADAL" clId="{686D6EBB-8A3B-4D0E-ADC0-FE09B4455D65}"/>
    <pc:docChg chg="modSld">
      <pc:chgData name="Rasters,Koen K.W.H." userId="cb3853c7-1836-4576-a87f-554cc78dc938" providerId="ADAL" clId="{686D6EBB-8A3B-4D0E-ADC0-FE09B4455D65}" dt="2022-03-21T13:45:50.380" v="1" actId="767"/>
      <pc:docMkLst>
        <pc:docMk/>
      </pc:docMkLst>
      <pc:sldChg chg="addSp delSp modSp">
        <pc:chgData name="Rasters,Koen K.W.H." userId="cb3853c7-1836-4576-a87f-554cc78dc938" providerId="ADAL" clId="{686D6EBB-8A3B-4D0E-ADC0-FE09B4455D65}" dt="2022-03-21T13:45:50.380" v="1" actId="767"/>
        <pc:sldMkLst>
          <pc:docMk/>
          <pc:sldMk cId="2998831572" sldId="259"/>
        </pc:sldMkLst>
        <pc:spChg chg="add del mod">
          <ac:chgData name="Rasters,Koen K.W.H." userId="cb3853c7-1836-4576-a87f-554cc78dc938" providerId="ADAL" clId="{686D6EBB-8A3B-4D0E-ADC0-FE09B4455D65}" dt="2022-03-21T13:45:50.380" v="1" actId="767"/>
          <ac:spMkLst>
            <pc:docMk/>
            <pc:sldMk cId="2998831572" sldId="259"/>
            <ac:spMk id="7" creationId="{868DD847-11E0-4E62-98B4-12F76205EA8E}"/>
          </ac:spMkLst>
        </pc:spChg>
      </pc:sldChg>
    </pc:docChg>
  </pc:docChgLst>
  <pc:docChgLst>
    <pc:chgData name="Loo,Youri Y.J.M. van der" userId="2b41d4cb-c1be-4a8f-92d7-c5e720b601ef" providerId="ADAL" clId="{2ED28EF1-EACD-4418-9B3F-AC83D99D43D4}"/>
    <pc:docChg chg="undo custSel modSld">
      <pc:chgData name="Loo,Youri Y.J.M. van der" userId="2b41d4cb-c1be-4a8f-92d7-c5e720b601ef" providerId="ADAL" clId="{2ED28EF1-EACD-4418-9B3F-AC83D99D43D4}" dt="2022-03-21T14:10:46.155" v="117" actId="478"/>
      <pc:docMkLst>
        <pc:docMk/>
      </pc:docMkLst>
      <pc:sldChg chg="modSp mod setBg">
        <pc:chgData name="Loo,Youri Y.J.M. van der" userId="2b41d4cb-c1be-4a8f-92d7-c5e720b601ef" providerId="ADAL" clId="{2ED28EF1-EACD-4418-9B3F-AC83D99D43D4}" dt="2022-03-21T13:49:26.307" v="59" actId="207"/>
        <pc:sldMkLst>
          <pc:docMk/>
          <pc:sldMk cId="155656584" sldId="257"/>
        </pc:sldMkLst>
        <pc:spChg chg="mod">
          <ac:chgData name="Loo,Youri Y.J.M. van der" userId="2b41d4cb-c1be-4a8f-92d7-c5e720b601ef" providerId="ADAL" clId="{2ED28EF1-EACD-4418-9B3F-AC83D99D43D4}" dt="2022-03-21T13:49:14.958" v="58" actId="207"/>
          <ac:spMkLst>
            <pc:docMk/>
            <pc:sldMk cId="155656584" sldId="257"/>
            <ac:spMk id="3" creationId="{6BF86176-3FD1-487A-B9FC-F231938A75B3}"/>
          </ac:spMkLst>
        </pc:spChg>
        <pc:spChg chg="mod">
          <ac:chgData name="Loo,Youri Y.J.M. van der" userId="2b41d4cb-c1be-4a8f-92d7-c5e720b601ef" providerId="ADAL" clId="{2ED28EF1-EACD-4418-9B3F-AC83D99D43D4}" dt="2022-03-21T13:49:26.307" v="59" actId="207"/>
          <ac:spMkLst>
            <pc:docMk/>
            <pc:sldMk cId="155656584" sldId="257"/>
            <ac:spMk id="4" creationId="{2862A0DA-CD76-4D25-9486-3E51B782372A}"/>
          </ac:spMkLst>
        </pc:spChg>
        <pc:spChg chg="mod">
          <ac:chgData name="Loo,Youri Y.J.M. van der" userId="2b41d4cb-c1be-4a8f-92d7-c5e720b601ef" providerId="ADAL" clId="{2ED28EF1-EACD-4418-9B3F-AC83D99D43D4}" dt="2022-03-21T13:48:11.456" v="51" actId="207"/>
          <ac:spMkLst>
            <pc:docMk/>
            <pc:sldMk cId="155656584" sldId="257"/>
            <ac:spMk id="9" creationId="{00000000-0000-0000-0000-000000000000}"/>
          </ac:spMkLst>
        </pc:spChg>
        <pc:spChg chg="mod">
          <ac:chgData name="Loo,Youri Y.J.M. van der" userId="2b41d4cb-c1be-4a8f-92d7-c5e720b601ef" providerId="ADAL" clId="{2ED28EF1-EACD-4418-9B3F-AC83D99D43D4}" dt="2022-03-21T13:45:30.706" v="36" actId="14100"/>
          <ac:spMkLst>
            <pc:docMk/>
            <pc:sldMk cId="155656584" sldId="257"/>
            <ac:spMk id="10" creationId="{00000000-0000-0000-0000-000000000000}"/>
          </ac:spMkLst>
        </pc:spChg>
        <pc:grpChg chg="mod">
          <ac:chgData name="Loo,Youri Y.J.M. van der" userId="2b41d4cb-c1be-4a8f-92d7-c5e720b601ef" providerId="ADAL" clId="{2ED28EF1-EACD-4418-9B3F-AC83D99D43D4}" dt="2022-03-21T13:48:46.489" v="54" actId="207"/>
          <ac:grpSpMkLst>
            <pc:docMk/>
            <pc:sldMk cId="155656584" sldId="257"/>
            <ac:grpSpMk id="5" creationId="{5C6C4C8C-DC65-4022-BCE1-4673F52DF9A3}"/>
          </ac:grpSpMkLst>
        </pc:grpChg>
        <pc:picChg chg="mod">
          <ac:chgData name="Loo,Youri Y.J.M. van der" userId="2b41d4cb-c1be-4a8f-92d7-c5e720b601ef" providerId="ADAL" clId="{2ED28EF1-EACD-4418-9B3F-AC83D99D43D4}" dt="2022-03-21T13:48:46.489" v="54" actId="207"/>
          <ac:picMkLst>
            <pc:docMk/>
            <pc:sldMk cId="155656584" sldId="257"/>
            <ac:picMk id="2" creationId="{9BC8D697-2293-47E9-AA5F-EF742599CC01}"/>
          </ac:picMkLst>
        </pc:picChg>
      </pc:sldChg>
      <pc:sldChg chg="addSp delSp modSp mod">
        <pc:chgData name="Loo,Youri Y.J.M. van der" userId="2b41d4cb-c1be-4a8f-92d7-c5e720b601ef" providerId="ADAL" clId="{2ED28EF1-EACD-4418-9B3F-AC83D99D43D4}" dt="2022-03-21T14:10:09.855" v="105" actId="478"/>
        <pc:sldMkLst>
          <pc:docMk/>
          <pc:sldMk cId="457104719" sldId="258"/>
        </pc:sldMkLst>
        <pc:spChg chg="mod">
          <ac:chgData name="Loo,Youri Y.J.M. van der" userId="2b41d4cb-c1be-4a8f-92d7-c5e720b601ef" providerId="ADAL" clId="{2ED28EF1-EACD-4418-9B3F-AC83D99D43D4}" dt="2022-03-21T13:46:02.828" v="38" actId="2711"/>
          <ac:spMkLst>
            <pc:docMk/>
            <pc:sldMk cId="457104719" sldId="258"/>
            <ac:spMk id="8" creationId="{00000000-0000-0000-0000-000000000000}"/>
          </ac:spMkLst>
        </pc:spChg>
        <pc:picChg chg="del ord">
          <ac:chgData name="Loo,Youri Y.J.M. van der" userId="2b41d4cb-c1be-4a8f-92d7-c5e720b601ef" providerId="ADAL" clId="{2ED28EF1-EACD-4418-9B3F-AC83D99D43D4}" dt="2022-03-21T14:10:09.855" v="105" actId="478"/>
          <ac:picMkLst>
            <pc:docMk/>
            <pc:sldMk cId="457104719" sldId="258"/>
            <ac:picMk id="7" creationId="{1B06A33C-312E-4383-BFBE-4FCDFEBB927E}"/>
          </ac:picMkLst>
        </pc:picChg>
        <pc:picChg chg="add mod ord">
          <ac:chgData name="Loo,Youri Y.J.M. van der" userId="2b41d4cb-c1be-4a8f-92d7-c5e720b601ef" providerId="ADAL" clId="{2ED28EF1-EACD-4418-9B3F-AC83D99D43D4}" dt="2022-03-21T14:10:00.012" v="103" actId="167"/>
          <ac:picMkLst>
            <pc:docMk/>
            <pc:sldMk cId="457104719" sldId="258"/>
            <ac:picMk id="9" creationId="{E722A335-9E2E-4EEA-8F13-DC2743FF29FA}"/>
          </ac:picMkLst>
        </pc:picChg>
        <pc:picChg chg="add del mod">
          <ac:chgData name="Loo,Youri Y.J.M. van der" userId="2b41d4cb-c1be-4a8f-92d7-c5e720b601ef" providerId="ADAL" clId="{2ED28EF1-EACD-4418-9B3F-AC83D99D43D4}" dt="2022-03-21T14:09:26.882" v="94"/>
          <ac:picMkLst>
            <pc:docMk/>
            <pc:sldMk cId="457104719" sldId="258"/>
            <ac:picMk id="11" creationId="{EB54A9C6-8AFA-4CF7-A66C-A22E9B2782FA}"/>
          </ac:picMkLst>
        </pc:picChg>
        <pc:cxnChg chg="mod">
          <ac:chgData name="Loo,Youri Y.J.M. van der" userId="2b41d4cb-c1be-4a8f-92d7-c5e720b601ef" providerId="ADAL" clId="{2ED28EF1-EACD-4418-9B3F-AC83D99D43D4}" dt="2022-03-21T13:36:58.808" v="7" actId="1076"/>
          <ac:cxnSpMkLst>
            <pc:docMk/>
            <pc:sldMk cId="457104719" sldId="258"/>
            <ac:cxnSpMk id="10" creationId="{00000000-0000-0000-0000-000000000000}"/>
          </ac:cxnSpMkLst>
        </pc:cxnChg>
      </pc:sldChg>
      <pc:sldChg chg="modSp mod">
        <pc:chgData name="Loo,Youri Y.J.M. van der" userId="2b41d4cb-c1be-4a8f-92d7-c5e720b601ef" providerId="ADAL" clId="{2ED28EF1-EACD-4418-9B3F-AC83D99D43D4}" dt="2022-03-21T13:49:42.071" v="61" actId="207"/>
        <pc:sldMkLst>
          <pc:docMk/>
          <pc:sldMk cId="2998831572" sldId="259"/>
        </pc:sldMkLst>
        <pc:spChg chg="mod">
          <ac:chgData name="Loo,Youri Y.J.M. van der" userId="2b41d4cb-c1be-4a8f-92d7-c5e720b601ef" providerId="ADAL" clId="{2ED28EF1-EACD-4418-9B3F-AC83D99D43D4}" dt="2022-03-21T13:49:38.304" v="60" actId="207"/>
          <ac:spMkLst>
            <pc:docMk/>
            <pc:sldMk cId="2998831572" sldId="259"/>
            <ac:spMk id="4" creationId="{2862A0DA-CD76-4D25-9486-3E51B782372A}"/>
          </ac:spMkLst>
        </pc:spChg>
        <pc:spChg chg="mod">
          <ac:chgData name="Loo,Youri Y.J.M. van der" userId="2b41d4cb-c1be-4a8f-92d7-c5e720b601ef" providerId="ADAL" clId="{2ED28EF1-EACD-4418-9B3F-AC83D99D43D4}" dt="2022-03-21T13:45:25.141" v="33" actId="14100"/>
          <ac:spMkLst>
            <pc:docMk/>
            <pc:sldMk cId="2998831572" sldId="259"/>
            <ac:spMk id="6" creationId="{00000000-0000-0000-0000-000000000000}"/>
          </ac:spMkLst>
        </pc:spChg>
        <pc:spChg chg="mod">
          <ac:chgData name="Loo,Youri Y.J.M. van der" userId="2b41d4cb-c1be-4a8f-92d7-c5e720b601ef" providerId="ADAL" clId="{2ED28EF1-EACD-4418-9B3F-AC83D99D43D4}" dt="2022-03-21T13:49:42.071" v="61" actId="207"/>
          <ac:spMkLst>
            <pc:docMk/>
            <pc:sldMk cId="2998831572" sldId="259"/>
            <ac:spMk id="9" creationId="{00000000-0000-0000-0000-000000000000}"/>
          </ac:spMkLst>
        </pc:spChg>
      </pc:sldChg>
      <pc:sldChg chg="modSp mod">
        <pc:chgData name="Loo,Youri Y.J.M. van der" userId="2b41d4cb-c1be-4a8f-92d7-c5e720b601ef" providerId="ADAL" clId="{2ED28EF1-EACD-4418-9B3F-AC83D99D43D4}" dt="2022-03-21T13:50:05.328" v="65" actId="207"/>
        <pc:sldMkLst>
          <pc:docMk/>
          <pc:sldMk cId="3854788918" sldId="260"/>
        </pc:sldMkLst>
        <pc:spChg chg="mod">
          <ac:chgData name="Loo,Youri Y.J.M. van der" userId="2b41d4cb-c1be-4a8f-92d7-c5e720b601ef" providerId="ADAL" clId="{2ED28EF1-EACD-4418-9B3F-AC83D99D43D4}" dt="2022-03-21T13:50:02.866" v="64" actId="207"/>
          <ac:spMkLst>
            <pc:docMk/>
            <pc:sldMk cId="3854788918" sldId="260"/>
            <ac:spMk id="4" creationId="{2862A0DA-CD76-4D25-9486-3E51B782372A}"/>
          </ac:spMkLst>
        </pc:spChg>
        <pc:spChg chg="mod">
          <ac:chgData name="Loo,Youri Y.J.M. van der" userId="2b41d4cb-c1be-4a8f-92d7-c5e720b601ef" providerId="ADAL" clId="{2ED28EF1-EACD-4418-9B3F-AC83D99D43D4}" dt="2022-03-21T13:46:23.462" v="42" actId="2711"/>
          <ac:spMkLst>
            <pc:docMk/>
            <pc:sldMk cId="3854788918" sldId="260"/>
            <ac:spMk id="9" creationId="{00000000-0000-0000-0000-000000000000}"/>
          </ac:spMkLst>
        </pc:spChg>
        <pc:spChg chg="mod">
          <ac:chgData name="Loo,Youri Y.J.M. van der" userId="2b41d4cb-c1be-4a8f-92d7-c5e720b601ef" providerId="ADAL" clId="{2ED28EF1-EACD-4418-9B3F-AC83D99D43D4}" dt="2022-03-21T13:50:05.328" v="65" actId="207"/>
          <ac:spMkLst>
            <pc:docMk/>
            <pc:sldMk cId="3854788918" sldId="260"/>
            <ac:spMk id="10" creationId="{00000000-0000-0000-0000-000000000000}"/>
          </ac:spMkLst>
        </pc:spChg>
      </pc:sldChg>
      <pc:sldChg chg="modSp mod">
        <pc:chgData name="Loo,Youri Y.J.M. van der" userId="2b41d4cb-c1be-4a8f-92d7-c5e720b601ef" providerId="ADAL" clId="{2ED28EF1-EACD-4418-9B3F-AC83D99D43D4}" dt="2022-03-21T14:02:08.901" v="69" actId="2711"/>
        <pc:sldMkLst>
          <pc:docMk/>
          <pc:sldMk cId="1212042241" sldId="264"/>
        </pc:sldMkLst>
        <pc:spChg chg="mod">
          <ac:chgData name="Loo,Youri Y.J.M. van der" userId="2b41d4cb-c1be-4a8f-92d7-c5e720b601ef" providerId="ADAL" clId="{2ED28EF1-EACD-4418-9B3F-AC83D99D43D4}" dt="2022-03-21T13:49:50.473" v="63" actId="207"/>
          <ac:spMkLst>
            <pc:docMk/>
            <pc:sldMk cId="1212042241" sldId="264"/>
            <ac:spMk id="4" creationId="{2862A0DA-CD76-4D25-9486-3E51B782372A}"/>
          </ac:spMkLst>
        </pc:spChg>
        <pc:spChg chg="mod">
          <ac:chgData name="Loo,Youri Y.J.M. van der" userId="2b41d4cb-c1be-4a8f-92d7-c5e720b601ef" providerId="ADAL" clId="{2ED28EF1-EACD-4418-9B3F-AC83D99D43D4}" dt="2022-03-21T14:02:08.901" v="69" actId="2711"/>
          <ac:spMkLst>
            <pc:docMk/>
            <pc:sldMk cId="1212042241" sldId="264"/>
            <ac:spMk id="6" creationId="{00000000-0000-0000-0000-000000000000}"/>
          </ac:spMkLst>
        </pc:spChg>
        <pc:spChg chg="mod">
          <ac:chgData name="Loo,Youri Y.J.M. van der" userId="2b41d4cb-c1be-4a8f-92d7-c5e720b601ef" providerId="ADAL" clId="{2ED28EF1-EACD-4418-9B3F-AC83D99D43D4}" dt="2022-03-21T13:49:48.015" v="62" actId="207"/>
          <ac:spMkLst>
            <pc:docMk/>
            <pc:sldMk cId="1212042241" sldId="264"/>
            <ac:spMk id="8" creationId="{00000000-0000-0000-0000-000000000000}"/>
          </ac:spMkLst>
        </pc:spChg>
      </pc:sldChg>
      <pc:sldChg chg="addSp delSp modSp mod">
        <pc:chgData name="Loo,Youri Y.J.M. van der" userId="2b41d4cb-c1be-4a8f-92d7-c5e720b601ef" providerId="ADAL" clId="{2ED28EF1-EACD-4418-9B3F-AC83D99D43D4}" dt="2022-03-21T14:10:26.989" v="109" actId="478"/>
        <pc:sldMkLst>
          <pc:docMk/>
          <pc:sldMk cId="865631295" sldId="266"/>
        </pc:sldMkLst>
        <pc:spChg chg="mod">
          <ac:chgData name="Loo,Youri Y.J.M. van der" userId="2b41d4cb-c1be-4a8f-92d7-c5e720b601ef" providerId="ADAL" clId="{2ED28EF1-EACD-4418-9B3F-AC83D99D43D4}" dt="2022-03-21T13:46:08.325" v="39" actId="2711"/>
          <ac:spMkLst>
            <pc:docMk/>
            <pc:sldMk cId="865631295" sldId="266"/>
            <ac:spMk id="8" creationId="{00000000-0000-0000-0000-000000000000}"/>
          </ac:spMkLst>
        </pc:spChg>
        <pc:picChg chg="del">
          <ac:chgData name="Loo,Youri Y.J.M. van der" userId="2b41d4cb-c1be-4a8f-92d7-c5e720b601ef" providerId="ADAL" clId="{2ED28EF1-EACD-4418-9B3F-AC83D99D43D4}" dt="2022-03-21T14:10:26.989" v="109" actId="478"/>
          <ac:picMkLst>
            <pc:docMk/>
            <pc:sldMk cId="865631295" sldId="266"/>
            <ac:picMk id="7" creationId="{1B06A33C-312E-4383-BFBE-4FCDFEBB927E}"/>
          </ac:picMkLst>
        </pc:picChg>
        <pc:picChg chg="add mod ord">
          <ac:chgData name="Loo,Youri Y.J.M. van der" userId="2b41d4cb-c1be-4a8f-92d7-c5e720b601ef" providerId="ADAL" clId="{2ED28EF1-EACD-4418-9B3F-AC83D99D43D4}" dt="2022-03-21T14:10:24.101" v="108" actId="167"/>
          <ac:picMkLst>
            <pc:docMk/>
            <pc:sldMk cId="865631295" sldId="266"/>
            <ac:picMk id="10" creationId="{CC46F5A1-0DEF-453D-9A95-700F11D49D8A}"/>
          </ac:picMkLst>
        </pc:picChg>
        <pc:cxnChg chg="mod">
          <ac:chgData name="Loo,Youri Y.J.M. van der" userId="2b41d4cb-c1be-4a8f-92d7-c5e720b601ef" providerId="ADAL" clId="{2ED28EF1-EACD-4418-9B3F-AC83D99D43D4}" dt="2022-03-21T13:37:05.998" v="8" actId="1076"/>
          <ac:cxnSpMkLst>
            <pc:docMk/>
            <pc:sldMk cId="865631295" sldId="266"/>
            <ac:cxnSpMk id="9" creationId="{00000000-0000-0000-0000-000000000000}"/>
          </ac:cxnSpMkLst>
        </pc:cxnChg>
      </pc:sldChg>
      <pc:sldChg chg="addSp delSp modSp mod">
        <pc:chgData name="Loo,Youri Y.J.M. van der" userId="2b41d4cb-c1be-4a8f-92d7-c5e720b601ef" providerId="ADAL" clId="{2ED28EF1-EACD-4418-9B3F-AC83D99D43D4}" dt="2022-03-21T14:10:37.197" v="113" actId="478"/>
        <pc:sldMkLst>
          <pc:docMk/>
          <pc:sldMk cId="3834205584" sldId="267"/>
        </pc:sldMkLst>
        <pc:spChg chg="mod">
          <ac:chgData name="Loo,Youri Y.J.M. van der" userId="2b41d4cb-c1be-4a8f-92d7-c5e720b601ef" providerId="ADAL" clId="{2ED28EF1-EACD-4418-9B3F-AC83D99D43D4}" dt="2022-03-21T13:46:12.844" v="40" actId="2711"/>
          <ac:spMkLst>
            <pc:docMk/>
            <pc:sldMk cId="3834205584" sldId="267"/>
            <ac:spMk id="8" creationId="{00000000-0000-0000-0000-000000000000}"/>
          </ac:spMkLst>
        </pc:spChg>
        <pc:picChg chg="del">
          <ac:chgData name="Loo,Youri Y.J.M. van der" userId="2b41d4cb-c1be-4a8f-92d7-c5e720b601ef" providerId="ADAL" clId="{2ED28EF1-EACD-4418-9B3F-AC83D99D43D4}" dt="2022-03-21T14:10:37.197" v="113" actId="478"/>
          <ac:picMkLst>
            <pc:docMk/>
            <pc:sldMk cId="3834205584" sldId="267"/>
            <ac:picMk id="7" creationId="{1B06A33C-312E-4383-BFBE-4FCDFEBB927E}"/>
          </ac:picMkLst>
        </pc:picChg>
        <pc:picChg chg="add mod ord">
          <ac:chgData name="Loo,Youri Y.J.M. van der" userId="2b41d4cb-c1be-4a8f-92d7-c5e720b601ef" providerId="ADAL" clId="{2ED28EF1-EACD-4418-9B3F-AC83D99D43D4}" dt="2022-03-21T14:10:34.777" v="112" actId="167"/>
          <ac:picMkLst>
            <pc:docMk/>
            <pc:sldMk cId="3834205584" sldId="267"/>
            <ac:picMk id="13" creationId="{7E9D0FC2-29BA-4C89-B6A3-823126DADF1C}"/>
          </ac:picMkLst>
        </pc:picChg>
      </pc:sldChg>
      <pc:sldChg chg="addSp delSp modSp mod">
        <pc:chgData name="Loo,Youri Y.J.M. van der" userId="2b41d4cb-c1be-4a8f-92d7-c5e720b601ef" providerId="ADAL" clId="{2ED28EF1-EACD-4418-9B3F-AC83D99D43D4}" dt="2022-03-21T14:10:46.155" v="117" actId="478"/>
        <pc:sldMkLst>
          <pc:docMk/>
          <pc:sldMk cId="2712379133" sldId="268"/>
        </pc:sldMkLst>
        <pc:spChg chg="mod">
          <ac:chgData name="Loo,Youri Y.J.M. van der" userId="2b41d4cb-c1be-4a8f-92d7-c5e720b601ef" providerId="ADAL" clId="{2ED28EF1-EACD-4418-9B3F-AC83D99D43D4}" dt="2022-03-21T13:46:16.291" v="41" actId="2711"/>
          <ac:spMkLst>
            <pc:docMk/>
            <pc:sldMk cId="2712379133" sldId="268"/>
            <ac:spMk id="8" creationId="{00000000-0000-0000-0000-000000000000}"/>
          </ac:spMkLst>
        </pc:spChg>
        <pc:picChg chg="del">
          <ac:chgData name="Loo,Youri Y.J.M. van der" userId="2b41d4cb-c1be-4a8f-92d7-c5e720b601ef" providerId="ADAL" clId="{2ED28EF1-EACD-4418-9B3F-AC83D99D43D4}" dt="2022-03-21T14:10:46.155" v="117" actId="478"/>
          <ac:picMkLst>
            <pc:docMk/>
            <pc:sldMk cId="2712379133" sldId="268"/>
            <ac:picMk id="7" creationId="{1B06A33C-312E-4383-BFBE-4FCDFEBB927E}"/>
          </ac:picMkLst>
        </pc:picChg>
        <pc:picChg chg="add mod ord">
          <ac:chgData name="Loo,Youri Y.J.M. van der" userId="2b41d4cb-c1be-4a8f-92d7-c5e720b601ef" providerId="ADAL" clId="{2ED28EF1-EACD-4418-9B3F-AC83D99D43D4}" dt="2022-03-21T14:10:43.995" v="116" actId="167"/>
          <ac:picMkLst>
            <pc:docMk/>
            <pc:sldMk cId="2712379133" sldId="268"/>
            <ac:picMk id="9" creationId="{92C3DE8F-6043-477E-BAD0-CFD90D804998}"/>
          </ac:picMkLst>
        </pc:picChg>
      </pc:sldChg>
      <pc:sldChg chg="modSp mod">
        <pc:chgData name="Loo,Youri Y.J.M. van der" userId="2b41d4cb-c1be-4a8f-92d7-c5e720b601ef" providerId="ADAL" clId="{2ED28EF1-EACD-4418-9B3F-AC83D99D43D4}" dt="2022-03-21T13:50:11.472" v="67" actId="207"/>
        <pc:sldMkLst>
          <pc:docMk/>
          <pc:sldMk cId="1350691908" sldId="269"/>
        </pc:sldMkLst>
        <pc:spChg chg="mod">
          <ac:chgData name="Loo,Youri Y.J.M. van der" userId="2b41d4cb-c1be-4a8f-92d7-c5e720b601ef" providerId="ADAL" clId="{2ED28EF1-EACD-4418-9B3F-AC83D99D43D4}" dt="2022-03-21T13:50:08.547" v="66" actId="207"/>
          <ac:spMkLst>
            <pc:docMk/>
            <pc:sldMk cId="1350691908" sldId="269"/>
            <ac:spMk id="4" creationId="{2862A0DA-CD76-4D25-9486-3E51B782372A}"/>
          </ac:spMkLst>
        </pc:spChg>
        <pc:spChg chg="mod">
          <ac:chgData name="Loo,Youri Y.J.M. van der" userId="2b41d4cb-c1be-4a8f-92d7-c5e720b601ef" providerId="ADAL" clId="{2ED28EF1-EACD-4418-9B3F-AC83D99D43D4}" dt="2022-03-21T13:46:27.195" v="43" actId="2711"/>
          <ac:spMkLst>
            <pc:docMk/>
            <pc:sldMk cId="1350691908" sldId="269"/>
            <ac:spMk id="9" creationId="{00000000-0000-0000-0000-000000000000}"/>
          </ac:spMkLst>
        </pc:spChg>
        <pc:spChg chg="mod">
          <ac:chgData name="Loo,Youri Y.J.M. van der" userId="2b41d4cb-c1be-4a8f-92d7-c5e720b601ef" providerId="ADAL" clId="{2ED28EF1-EACD-4418-9B3F-AC83D99D43D4}" dt="2022-03-21T13:50:11.472" v="67" actId="207"/>
          <ac:spMkLst>
            <pc:docMk/>
            <pc:sldMk cId="1350691908" sldId="269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D84B8-8659-4081-842A-CAA1CB8B9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1FB2715-8926-4713-B272-810293394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46CA1E-6D78-4855-8132-DCB91549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F62DBB-F4F6-4928-896E-E47C1FD7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99D54-10E9-44CA-AC4C-99C64EC2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014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E603F-4777-45F3-95BF-CC403F2A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25EB733-93A3-4EEA-A0EC-D254B7417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EA81F4-E0BB-4076-8A72-6DB1B05F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D26A4-97AF-4BB6-A801-85C5C59E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5C1948-45E5-40F7-8797-4DD49648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590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71C2B0-B10C-477A-8874-F8EC518A1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8C9AC06-DDAB-40DD-88AC-6312F5BBC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5E2D53-0F4F-4FB0-8252-C993A37B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AB032A-6EB6-4237-AF9B-014E2C3A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99CC67-E58C-4F4D-AE64-C7E7CC20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188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8BFAA-6A10-4735-A39C-4C9BD575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DD7EFB-F885-4E70-9CD5-82BE8B1BC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52A85E-6C5A-4EF8-89D3-0FB2E7E1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F9F7F3-4C78-446E-A0DA-52106460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3EB095-5ECB-4199-AC20-9C0FA889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465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73F0D-46F1-4BCF-8EB4-3749C07E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F910F2-AB90-42D7-8531-A31ED24B8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DFACE3-593F-4323-87D3-70C39A88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AF929D-2E49-4DE5-9EB1-1A3B91BF8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D7BE9B-D79D-49A5-83D3-FE8B366B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800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14012-B5B1-4A21-A37E-4AF1D214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514792-7E5D-4209-8A2C-0B0E6C53F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C5011E-AB3C-4078-B3ED-017C9A894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438138-21DF-4472-9C3D-144C0755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E85468E-6B16-4B26-9CD0-A5CA58181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0D03618-47F1-494B-98AB-C171B784B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59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39C0D-9263-47F7-BC91-239AB027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320B043-BC5C-41C2-90A3-10CB0E3DE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FBD51B7-68CE-4BAC-8440-8443C2AAF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4C73B7-6813-480E-A6C2-A3DA33F56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3829D1-A0EB-4E19-9EFD-489D64EEA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582F719-F3C4-446C-BFAE-710E83BD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D9E55D0-3FAF-4990-9E63-42D793C2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E22768B-2504-4079-A313-04171DC7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7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19C15-2B2D-4A26-874F-94F96A7B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176F433-82FB-46AB-BBAA-CAAE74E6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957B718-BD81-421C-8A09-001657D3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434D69-D738-46B5-B5A6-1437DFF1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90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30DE47B-112E-428E-9895-B8CB3005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3A4EED1-3F7C-4A92-8B61-D2E51FCF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9CF74D-0C52-4066-B440-13BB2CCB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159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D33112-049A-4996-8D44-1823D86E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4F64A9-30C6-490F-8273-17F1BEF54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10AD7B5-FDF3-4AC2-B81E-DE5FC8B37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2BB421D-14E8-4C3E-9AC9-432EA114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BF7976-E170-4AB0-905D-DEC068D8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C2BA76E-B3F4-4541-83EE-8BF027EC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66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F3BC1-0831-4614-98A5-8A4CBF9E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A51D417-5FB7-4750-8912-EF03A0911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C99037-D515-4668-89D9-3B5A06942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D2EC241-9F19-4C08-BE54-FF01B418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6EEEB1-A460-4392-A11B-C6509562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5926420-8446-4A43-B60D-34B0511B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8603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4081C4B-6292-4350-B67B-640EA2BC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2D5B4CD-CD54-4EF1-8E97-60ECD110F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94D98C-ACC4-4383-80DD-E25F07CE4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1AE03-74A9-4C9D-A623-315AD0EB7524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1282BE-2E8E-4A26-8366-AC2E2C24A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0A508A-B1A9-4C54-B780-EAF0594FC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24565-EA42-43EC-AF02-D310D792FB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91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sv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sv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sv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, lucht, grond&#10;&#10;Automatisch gegenereerde beschrijving">
            <a:extLst>
              <a:ext uri="{FF2B5EF4-FFF2-40B4-BE49-F238E27FC236}">
                <a16:creationId xmlns:a16="http://schemas.microsoft.com/office/drawing/2014/main" id="{FDC9FE6A-53DD-4CE7-A17E-4DED4534D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42E32"/>
              </a:clrFrom>
              <a:clrTo>
                <a:srgbClr val="242E32">
                  <a:alpha val="0"/>
                </a:srgbClr>
              </a:clrTo>
            </a:clrChange>
            <a:lum bright="70000" contrast="-70000"/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1E30A1-E2D7-413A-97E4-1FA6A877B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56B6C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Sprint 1 Delivery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09A7D6E-75CA-40A4-BF5F-D6EBD0B097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sz="3200" b="1" dirty="0">
                <a:solidFill>
                  <a:srgbClr val="98D7C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Group 2 | RB-03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565B6F3-DF7F-452A-9BBF-9A44037BB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463" y="509199"/>
            <a:ext cx="1015383" cy="900000"/>
          </a:xfrm>
          <a:prstGeom prst="rect">
            <a:avLst/>
          </a:prstGeom>
          <a:effectLst/>
        </p:spPr>
      </p:pic>
      <p:pic>
        <p:nvPicPr>
          <p:cNvPr id="4" name="Graphic 13">
            <a:extLst>
              <a:ext uri="{FF2B5EF4-FFF2-40B4-BE49-F238E27FC236}">
                <a16:creationId xmlns:a16="http://schemas.microsoft.com/office/drawing/2014/main" id="{F565B6F3-DF7F-452A-9BBF-9A44037BB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463" y="509199"/>
            <a:ext cx="1015383" cy="90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0698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"/>
            <a:ext cx="12192000" cy="1966824"/>
          </a:xfrm>
          <a:prstGeom prst="rect">
            <a:avLst/>
          </a:prstGeom>
          <a:solidFill>
            <a:srgbClr val="56B6C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5C6C4C8C-DC65-4022-BCE1-4673F52DF9A3}"/>
              </a:ext>
            </a:extLst>
          </p:cNvPr>
          <p:cNvGrpSpPr/>
          <p:nvPr/>
        </p:nvGrpSpPr>
        <p:grpSpPr>
          <a:xfrm>
            <a:off x="295482" y="329199"/>
            <a:ext cx="1411346" cy="1260000"/>
            <a:chOff x="214459" y="144004"/>
            <a:chExt cx="1411346" cy="1260000"/>
          </a:xfrm>
          <a:effectLst/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6BF86176-3FD1-487A-B9FC-F231938A75B3}"/>
                </a:ext>
              </a:extLst>
            </p:cNvPr>
            <p:cNvSpPr/>
            <p:nvPr/>
          </p:nvSpPr>
          <p:spPr>
            <a:xfrm>
              <a:off x="214459" y="144004"/>
              <a:ext cx="1411346" cy="1260000"/>
            </a:xfrm>
            <a:prstGeom prst="rect">
              <a:avLst/>
            </a:prstGeom>
            <a:solidFill>
              <a:srgbClr val="56B6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9BC8D697-2293-47E9-AA5F-EF742599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440" y="324004"/>
              <a:ext cx="1015385" cy="900000"/>
            </a:xfrm>
            <a:prstGeom prst="rect">
              <a:avLst/>
            </a:prstGeom>
          </p:spPr>
        </p:pic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2862A0DA-CD76-4D25-9486-3E51B782372A}"/>
              </a:ext>
            </a:extLst>
          </p:cNvPr>
          <p:cNvSpPr txBox="1">
            <a:spLocks/>
          </p:cNvSpPr>
          <p:nvPr/>
        </p:nvSpPr>
        <p:spPr>
          <a:xfrm>
            <a:off x="1904808" y="329200"/>
            <a:ext cx="9716173" cy="126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Recommendation</a:t>
            </a:r>
          </a:p>
        </p:txBody>
      </p:sp>
      <p:pic>
        <p:nvPicPr>
          <p:cNvPr id="7" name="Graphic 6" descr="Lint met effen opvulling">
            <a:extLst>
              <a:ext uri="{FF2B5EF4-FFF2-40B4-BE49-F238E27FC236}">
                <a16:creationId xmlns:a16="http://schemas.microsoft.com/office/drawing/2014/main" id="{5C476393-91E2-487A-B81C-3D9190AB2A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6581" y="5614400"/>
            <a:ext cx="914400" cy="9144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C12C2EC4-6A97-455D-AA07-76EE7EAD9BC1}"/>
              </a:ext>
            </a:extLst>
          </p:cNvPr>
          <p:cNvSpPr txBox="1"/>
          <p:nvPr/>
        </p:nvSpPr>
        <p:spPr>
          <a:xfrm>
            <a:off x="646981" y="2520000"/>
            <a:ext cx="90749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Move away from no-code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Bahnschrift Light Condensed" panose="020B0502040204020203" pitchFamily="34" charset="0"/>
              </a:rPr>
              <a:t>Flexibility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Bahnschrift Light Condensed" panose="020B0502040204020203" pitchFamily="34" charset="0"/>
              </a:rPr>
              <a:t>Scalability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Bahnschrift Light Condensed" panose="020B0502040204020203" pitchFamily="34" charset="0"/>
              </a:rPr>
              <a:t>Performance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D581AD8-9A5F-47E0-95BA-3B6ED2ACD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5" y="2520000"/>
            <a:ext cx="1257300" cy="12573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E9F9C24-E3F5-43C4-B9CF-775EDC8273E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02" y="3777300"/>
            <a:ext cx="1267259" cy="178176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590341BF-D092-4A4D-8E3F-329E4B007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2171094"/>
            <a:ext cx="3686175" cy="1329617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A2E16CDD-FF54-44CF-A7FE-15E9AFE6DCB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1" y="5200867"/>
            <a:ext cx="3802588" cy="1026664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80898A47-706D-4954-B25E-58D6F251FD1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96" y="3660387"/>
            <a:ext cx="1884004" cy="12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8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"/>
            <a:ext cx="12192000" cy="1966824"/>
          </a:xfrm>
          <a:prstGeom prst="rect">
            <a:avLst/>
          </a:prstGeom>
          <a:solidFill>
            <a:srgbClr val="56B6C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5C6C4C8C-DC65-4022-BCE1-4673F52DF9A3}"/>
              </a:ext>
            </a:extLst>
          </p:cNvPr>
          <p:cNvGrpSpPr/>
          <p:nvPr/>
        </p:nvGrpSpPr>
        <p:grpSpPr>
          <a:xfrm>
            <a:off x="295482" y="329199"/>
            <a:ext cx="1411346" cy="1260000"/>
            <a:chOff x="214459" y="144004"/>
            <a:chExt cx="1411346" cy="1260000"/>
          </a:xfrm>
          <a:effectLst/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6BF86176-3FD1-487A-B9FC-F231938A75B3}"/>
                </a:ext>
              </a:extLst>
            </p:cNvPr>
            <p:cNvSpPr/>
            <p:nvPr/>
          </p:nvSpPr>
          <p:spPr>
            <a:xfrm>
              <a:off x="214459" y="144004"/>
              <a:ext cx="1411346" cy="1260000"/>
            </a:xfrm>
            <a:prstGeom prst="rect">
              <a:avLst/>
            </a:prstGeom>
            <a:solidFill>
              <a:srgbClr val="56B6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9BC8D697-2293-47E9-AA5F-EF742599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440" y="324004"/>
              <a:ext cx="1015385" cy="900000"/>
            </a:xfrm>
            <a:prstGeom prst="rect">
              <a:avLst/>
            </a:prstGeom>
          </p:spPr>
        </p:pic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2862A0DA-CD76-4D25-9486-3E51B782372A}"/>
              </a:ext>
            </a:extLst>
          </p:cNvPr>
          <p:cNvSpPr txBox="1">
            <a:spLocks/>
          </p:cNvSpPr>
          <p:nvPr/>
        </p:nvSpPr>
        <p:spPr>
          <a:xfrm>
            <a:off x="1904808" y="329200"/>
            <a:ext cx="9716173" cy="126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nl-NL" sz="60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What’s Next?</a:t>
            </a:r>
          </a:p>
        </p:txBody>
      </p:sp>
      <p:pic>
        <p:nvPicPr>
          <p:cNvPr id="8" name="Graphic 7" descr="Vooruitspoelen met effen opvulling">
            <a:extLst>
              <a:ext uri="{FF2B5EF4-FFF2-40B4-BE49-F238E27FC236}">
                <a16:creationId xmlns:a16="http://schemas.microsoft.com/office/drawing/2014/main" id="{EA99F6A4-85E2-4154-B2E0-66FB893A46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6581" y="561440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DBB8FA-7F9E-4FEE-AD69-9B44FDC80327}"/>
              </a:ext>
            </a:extLst>
          </p:cNvPr>
          <p:cNvSpPr txBox="1"/>
          <p:nvPr/>
        </p:nvSpPr>
        <p:spPr>
          <a:xfrm>
            <a:off x="646981" y="2520000"/>
            <a:ext cx="90749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Architecture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GDPR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Prototype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68" y="2817932"/>
            <a:ext cx="2071127" cy="2071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18" y="2578151"/>
            <a:ext cx="2658626" cy="2658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44" y="3106879"/>
            <a:ext cx="3081949" cy="160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9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0" descr="Afbeelding met gras, buiten, boom, zoogdier&#10;&#10;Automatisch gegenereerde beschrijving">
            <a:extLst>
              <a:ext uri="{FF2B5EF4-FFF2-40B4-BE49-F238E27FC236}">
                <a16:creationId xmlns:a16="http://schemas.microsoft.com/office/drawing/2014/main" id="{9E7289B5-F842-42FD-B41B-AFB7EE18C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32" r="7326" b="3245"/>
          <a:stretch/>
        </p:blipFill>
        <p:spPr>
          <a:xfrm>
            <a:off x="1" y="-5700"/>
            <a:ext cx="12192000" cy="68637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50DFEC5-7CCF-418C-9C37-98C53FC30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463" y="509199"/>
            <a:ext cx="1015383" cy="900000"/>
          </a:xfrm>
          <a:prstGeom prst="rect">
            <a:avLst/>
          </a:prstGeom>
          <a:effectLst/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823B8C19-B0A9-4240-A9EE-8818C14308AA}"/>
              </a:ext>
            </a:extLst>
          </p:cNvPr>
          <p:cNvSpPr txBox="1">
            <a:spLocks/>
          </p:cNvSpPr>
          <p:nvPr/>
        </p:nvSpPr>
        <p:spPr>
          <a:xfrm>
            <a:off x="3257522" y="2331745"/>
            <a:ext cx="5676957" cy="21888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7200" b="1" dirty="0">
                <a:solidFill>
                  <a:srgbClr val="56B6C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6354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1966824"/>
          </a:xfrm>
          <a:prstGeom prst="rect">
            <a:avLst/>
          </a:prstGeom>
          <a:solidFill>
            <a:srgbClr val="56B6C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ep 4">
            <a:extLst>
              <a:ext uri="{FF2B5EF4-FFF2-40B4-BE49-F238E27FC236}">
                <a16:creationId xmlns:a16="http://schemas.microsoft.com/office/drawing/2014/main" id="{5C6C4C8C-DC65-4022-BCE1-4673F52DF9A3}"/>
              </a:ext>
            </a:extLst>
          </p:cNvPr>
          <p:cNvGrpSpPr/>
          <p:nvPr/>
        </p:nvGrpSpPr>
        <p:grpSpPr>
          <a:xfrm>
            <a:off x="295482" y="329200"/>
            <a:ext cx="1411346" cy="1260000"/>
            <a:chOff x="214459" y="144004"/>
            <a:chExt cx="1411346" cy="1260000"/>
          </a:xfrm>
          <a:effectLst/>
        </p:grpSpPr>
        <p:sp>
          <p:nvSpPr>
            <p:cNvPr id="6" name="Rechthoek 2">
              <a:extLst>
                <a:ext uri="{FF2B5EF4-FFF2-40B4-BE49-F238E27FC236}">
                  <a16:creationId xmlns:a16="http://schemas.microsoft.com/office/drawing/2014/main" id="{6BF86176-3FD1-487A-B9FC-F231938A75B3}"/>
                </a:ext>
              </a:extLst>
            </p:cNvPr>
            <p:cNvSpPr/>
            <p:nvPr/>
          </p:nvSpPr>
          <p:spPr>
            <a:xfrm>
              <a:off x="214459" y="144004"/>
              <a:ext cx="1411346" cy="1260000"/>
            </a:xfrm>
            <a:prstGeom prst="rect">
              <a:avLst/>
            </a:prstGeom>
            <a:solidFill>
              <a:srgbClr val="56B6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" name="Graphic 1">
              <a:extLst>
                <a:ext uri="{FF2B5EF4-FFF2-40B4-BE49-F238E27FC236}">
                  <a16:creationId xmlns:a16="http://schemas.microsoft.com/office/drawing/2014/main" id="{9BC8D697-2293-47E9-AA5F-EF742599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440" y="324004"/>
              <a:ext cx="1015385" cy="900000"/>
            </a:xfrm>
            <a:prstGeom prst="rect">
              <a:avLst/>
            </a:prstGeom>
          </p:spPr>
        </p:pic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2862A0DA-CD76-4D25-9486-3E51B782372A}"/>
              </a:ext>
            </a:extLst>
          </p:cNvPr>
          <p:cNvSpPr txBox="1">
            <a:spLocks/>
          </p:cNvSpPr>
          <p:nvPr/>
        </p:nvSpPr>
        <p:spPr>
          <a:xfrm>
            <a:off x="1904808" y="329201"/>
            <a:ext cx="9716173" cy="126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Table</a:t>
            </a:r>
            <a:r>
              <a:rPr lang="nl-NL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 of Contents</a:t>
            </a:r>
          </a:p>
        </p:txBody>
      </p:sp>
      <p:pic>
        <p:nvPicPr>
          <p:cNvPr id="8" name="Graphic 7" descr="Menu met effen opvulling">
            <a:extLst>
              <a:ext uri="{FF2B5EF4-FFF2-40B4-BE49-F238E27FC236}">
                <a16:creationId xmlns:a16="http://schemas.microsoft.com/office/drawing/2014/main" id="{FB78DF1E-2F76-4390-B2BB-255182CB83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6581" y="5548409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2807" y="2311355"/>
            <a:ext cx="10554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Research: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Can </a:t>
            </a:r>
            <a:r>
              <a:rPr lang="en-US" sz="2800" dirty="0" err="1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Appsemble</a:t>
            </a: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 be sufficiently performant?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Can </a:t>
            </a:r>
            <a:r>
              <a:rPr lang="en-US" sz="2800" dirty="0" err="1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Appsemble</a:t>
            </a: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 be connected to a service bus?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Are there any alternatives to </a:t>
            </a:r>
            <a:r>
              <a:rPr lang="en-US" sz="2800" dirty="0" err="1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Appsemble</a:t>
            </a: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?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How can messaging be done in an enterprise system?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Recommendation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5565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10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1966824"/>
          </a:xfrm>
          <a:prstGeom prst="rect">
            <a:avLst/>
          </a:prstGeom>
          <a:solidFill>
            <a:srgbClr val="56B6C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ep 4">
            <a:extLst>
              <a:ext uri="{FF2B5EF4-FFF2-40B4-BE49-F238E27FC236}">
                <a16:creationId xmlns:a16="http://schemas.microsoft.com/office/drawing/2014/main" id="{5C6C4C8C-DC65-4022-BCE1-4673F52DF9A3}"/>
              </a:ext>
            </a:extLst>
          </p:cNvPr>
          <p:cNvGrpSpPr/>
          <p:nvPr/>
        </p:nvGrpSpPr>
        <p:grpSpPr>
          <a:xfrm>
            <a:off x="295482" y="329200"/>
            <a:ext cx="1411346" cy="1260000"/>
            <a:chOff x="214459" y="144004"/>
            <a:chExt cx="1411346" cy="1260000"/>
          </a:xfrm>
          <a:effectLst/>
        </p:grpSpPr>
        <p:sp>
          <p:nvSpPr>
            <p:cNvPr id="7" name="Rechthoek 2">
              <a:extLst>
                <a:ext uri="{FF2B5EF4-FFF2-40B4-BE49-F238E27FC236}">
                  <a16:creationId xmlns:a16="http://schemas.microsoft.com/office/drawing/2014/main" id="{6BF86176-3FD1-487A-B9FC-F231938A75B3}"/>
                </a:ext>
              </a:extLst>
            </p:cNvPr>
            <p:cNvSpPr/>
            <p:nvPr/>
          </p:nvSpPr>
          <p:spPr>
            <a:xfrm>
              <a:off x="214459" y="144004"/>
              <a:ext cx="1411346" cy="1260000"/>
            </a:xfrm>
            <a:prstGeom prst="rect">
              <a:avLst/>
            </a:prstGeom>
            <a:solidFill>
              <a:srgbClr val="56B6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8" name="Graphic 1">
              <a:extLst>
                <a:ext uri="{FF2B5EF4-FFF2-40B4-BE49-F238E27FC236}">
                  <a16:creationId xmlns:a16="http://schemas.microsoft.com/office/drawing/2014/main" id="{9BC8D697-2293-47E9-AA5F-EF742599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440" y="324004"/>
              <a:ext cx="1015385" cy="900000"/>
            </a:xfrm>
            <a:prstGeom prst="rect">
              <a:avLst/>
            </a:prstGeom>
          </p:spPr>
        </p:pic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2862A0DA-CD76-4D25-9486-3E51B782372A}"/>
              </a:ext>
            </a:extLst>
          </p:cNvPr>
          <p:cNvSpPr txBox="1">
            <a:spLocks/>
          </p:cNvSpPr>
          <p:nvPr/>
        </p:nvSpPr>
        <p:spPr>
          <a:xfrm>
            <a:off x="1904808" y="329201"/>
            <a:ext cx="9716173" cy="126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rompt" panose="00000500000000000000" pitchFamily="2" charset="-34"/>
              </a:rPr>
              <a:t>Activities</a:t>
            </a:r>
          </a:p>
        </p:txBody>
      </p:sp>
      <p:pic>
        <p:nvPicPr>
          <p:cNvPr id="12" name="Graphic 11" descr="Badge Tick1 met effen opvulling">
            <a:extLst>
              <a:ext uri="{FF2B5EF4-FFF2-40B4-BE49-F238E27FC236}">
                <a16:creationId xmlns:a16="http://schemas.microsoft.com/office/drawing/2014/main" id="{8CF4D109-B78A-4C11-B436-8AFA8BC023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6581" y="5614400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81" y="2199182"/>
            <a:ext cx="90749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Functional &amp; Non-functional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Use Cases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Research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Research Report</a:t>
            </a:r>
          </a:p>
        </p:txBody>
      </p:sp>
    </p:spTree>
    <p:extLst>
      <p:ext uri="{BB962C8B-B14F-4D97-AF65-F5344CB8AC3E}">
        <p14:creationId xmlns:p14="http://schemas.microsoft.com/office/powerpoint/2010/main" val="29988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966824"/>
          </a:xfrm>
          <a:prstGeom prst="rect">
            <a:avLst/>
          </a:prstGeom>
          <a:solidFill>
            <a:srgbClr val="56B6C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ep 4">
            <a:extLst>
              <a:ext uri="{FF2B5EF4-FFF2-40B4-BE49-F238E27FC236}">
                <a16:creationId xmlns:a16="http://schemas.microsoft.com/office/drawing/2014/main" id="{5C6C4C8C-DC65-4022-BCE1-4673F52DF9A3}"/>
              </a:ext>
            </a:extLst>
          </p:cNvPr>
          <p:cNvGrpSpPr/>
          <p:nvPr/>
        </p:nvGrpSpPr>
        <p:grpSpPr>
          <a:xfrm>
            <a:off x="295482" y="329200"/>
            <a:ext cx="1411346" cy="1260000"/>
            <a:chOff x="214459" y="144004"/>
            <a:chExt cx="1411346" cy="1260000"/>
          </a:xfrm>
          <a:effectLst/>
        </p:grpSpPr>
        <p:sp>
          <p:nvSpPr>
            <p:cNvPr id="7" name="Rechthoek 2">
              <a:extLst>
                <a:ext uri="{FF2B5EF4-FFF2-40B4-BE49-F238E27FC236}">
                  <a16:creationId xmlns:a16="http://schemas.microsoft.com/office/drawing/2014/main" id="{6BF86176-3FD1-487A-B9FC-F231938A75B3}"/>
                </a:ext>
              </a:extLst>
            </p:cNvPr>
            <p:cNvSpPr/>
            <p:nvPr/>
          </p:nvSpPr>
          <p:spPr>
            <a:xfrm>
              <a:off x="214459" y="144004"/>
              <a:ext cx="1411346" cy="1260000"/>
            </a:xfrm>
            <a:prstGeom prst="rect">
              <a:avLst/>
            </a:prstGeom>
            <a:solidFill>
              <a:srgbClr val="56B6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0" name="Graphic 1">
              <a:extLst>
                <a:ext uri="{FF2B5EF4-FFF2-40B4-BE49-F238E27FC236}">
                  <a16:creationId xmlns:a16="http://schemas.microsoft.com/office/drawing/2014/main" id="{9BC8D697-2293-47E9-AA5F-EF742599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440" y="324004"/>
              <a:ext cx="1015385" cy="900000"/>
            </a:xfrm>
            <a:prstGeom prst="rect">
              <a:avLst/>
            </a:prstGeom>
          </p:spPr>
        </p:pic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2862A0DA-CD76-4D25-9486-3E51B782372A}"/>
              </a:ext>
            </a:extLst>
          </p:cNvPr>
          <p:cNvSpPr txBox="1">
            <a:spLocks/>
          </p:cNvSpPr>
          <p:nvPr/>
        </p:nvSpPr>
        <p:spPr>
          <a:xfrm>
            <a:off x="1904808" y="329201"/>
            <a:ext cx="9716173" cy="126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nl-NL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rompt" panose="00000500000000000000" pitchFamily="2" charset="-34"/>
              </a:rPr>
              <a:t>Use Cases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6981" y="2177401"/>
            <a:ext cx="90749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Make a reservation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Cancel a reservation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Configure timeslots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Configure restaurant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Manager cancels a reservation</a:t>
            </a:r>
          </a:p>
        </p:txBody>
      </p:sp>
      <p:pic>
        <p:nvPicPr>
          <p:cNvPr id="9" name="Graphic 8" descr="Man met effen opvulling">
            <a:extLst>
              <a:ext uri="{FF2B5EF4-FFF2-40B4-BE49-F238E27FC236}">
                <a16:creationId xmlns:a16="http://schemas.microsoft.com/office/drawing/2014/main" id="{F1BDE0A4-8484-419E-8094-FBACCBE19F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6400" y="5614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4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1"/>
            <a:ext cx="12192000" cy="6864096"/>
          </a:xfrm>
          <a:prstGeom prst="rect">
            <a:avLst/>
          </a:prstGeom>
        </p:spPr>
      </p:pic>
      <p:pic>
        <p:nvPicPr>
          <p:cNvPr id="3" name="Graphic 1">
            <a:extLst>
              <a:ext uri="{FF2B5EF4-FFF2-40B4-BE49-F238E27FC236}">
                <a16:creationId xmlns:a16="http://schemas.microsoft.com/office/drawing/2014/main" id="{450DFEC5-7CCF-418C-9C37-98C53FC3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63" y="509199"/>
            <a:ext cx="1015383" cy="900000"/>
          </a:xfrm>
          <a:prstGeom prst="rect">
            <a:avLst/>
          </a:prstGeom>
          <a:effectLst/>
        </p:spPr>
      </p:pic>
      <p:pic>
        <p:nvPicPr>
          <p:cNvPr id="4" name="Graphic 1">
            <a:extLst>
              <a:ext uri="{FF2B5EF4-FFF2-40B4-BE49-F238E27FC236}">
                <a16:creationId xmlns:a16="http://schemas.microsoft.com/office/drawing/2014/main" id="{450DFEC5-7CCF-418C-9C37-98C53FC3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63" y="509199"/>
            <a:ext cx="1015383" cy="900000"/>
          </a:xfrm>
          <a:prstGeom prst="rect">
            <a:avLst/>
          </a:prstGeom>
          <a:effectLst/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71E30A1-E2D7-413A-97E4-1FA6A877B65D}"/>
              </a:ext>
            </a:extLst>
          </p:cNvPr>
          <p:cNvSpPr txBox="1">
            <a:spLocks/>
          </p:cNvSpPr>
          <p:nvPr/>
        </p:nvSpPr>
        <p:spPr>
          <a:xfrm>
            <a:off x="4152901" y="2856580"/>
            <a:ext cx="3886200" cy="11509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6600" b="1" dirty="0">
                <a:solidFill>
                  <a:srgbClr val="56B6C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29165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Klembord met effen opvulling">
            <a:extLst>
              <a:ext uri="{FF2B5EF4-FFF2-40B4-BE49-F238E27FC236}">
                <a16:creationId xmlns:a16="http://schemas.microsoft.com/office/drawing/2014/main" id="{E722A335-9E2E-4EEA-8F13-DC2743FF29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6581" y="5548409"/>
            <a:ext cx="914400" cy="9144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5C6C4C8C-DC65-4022-BCE1-4673F52DF9A3}"/>
              </a:ext>
            </a:extLst>
          </p:cNvPr>
          <p:cNvGrpSpPr/>
          <p:nvPr/>
        </p:nvGrpSpPr>
        <p:grpSpPr>
          <a:xfrm>
            <a:off x="295482" y="329199"/>
            <a:ext cx="1411346" cy="1260000"/>
            <a:chOff x="214459" y="144004"/>
            <a:chExt cx="1411346" cy="1260000"/>
          </a:xfrm>
          <a:effectLst/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6BF86176-3FD1-487A-B9FC-F231938A75B3}"/>
                </a:ext>
              </a:extLst>
            </p:cNvPr>
            <p:cNvSpPr/>
            <p:nvPr/>
          </p:nvSpPr>
          <p:spPr>
            <a:xfrm>
              <a:off x="214459" y="144004"/>
              <a:ext cx="1411346" cy="1260000"/>
            </a:xfrm>
            <a:prstGeom prst="rect">
              <a:avLst/>
            </a:prstGeom>
            <a:solidFill>
              <a:srgbClr val="56B6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9BC8D697-2293-47E9-AA5F-EF742599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440" y="324004"/>
              <a:ext cx="1015385" cy="900000"/>
            </a:xfrm>
            <a:prstGeom prst="rect">
              <a:avLst/>
            </a:prstGeom>
          </p:spPr>
        </p:pic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2862A0DA-CD76-4D25-9486-3E51B782372A}"/>
              </a:ext>
            </a:extLst>
          </p:cNvPr>
          <p:cNvSpPr txBox="1">
            <a:spLocks/>
          </p:cNvSpPr>
          <p:nvPr/>
        </p:nvSpPr>
        <p:spPr>
          <a:xfrm>
            <a:off x="1904808" y="329200"/>
            <a:ext cx="9716173" cy="126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nl-NL" b="1" dirty="0">
                <a:solidFill>
                  <a:srgbClr val="56B6C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Can Appsemble be sufficiently performant?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00" y="2520000"/>
            <a:ext cx="90749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Testing load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Google Lighthouse report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Light Condensed" panose="020B0502040204020203" pitchFamily="34" charset="0"/>
              </a:rPr>
              <a:t>Compare with a similar web page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Light Condensed" panose="020B0502040204020203" pitchFamily="34" charset="0"/>
              </a:rPr>
              <a:t>One hundred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Possible use for </a:t>
            </a:r>
            <a:r>
              <a:rPr lang="en-US" sz="2800" dirty="0" err="1">
                <a:latin typeface="Bahnschrift Light Condensed" panose="020B0502040204020203" pitchFamily="34" charset="0"/>
              </a:rPr>
              <a:t>Appsemble</a:t>
            </a:r>
            <a:r>
              <a:rPr lang="en-US" sz="2800" dirty="0">
                <a:latin typeface="Bahnschrift Light Condensed" panose="020B0502040204020203" pitchFamily="34" charset="0"/>
              </a:rPr>
              <a:t> (as front-end)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1966823"/>
            <a:ext cx="12192000" cy="0"/>
          </a:xfrm>
          <a:prstGeom prst="line">
            <a:avLst/>
          </a:prstGeom>
          <a:ln>
            <a:solidFill>
              <a:srgbClr val="56B6C5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56" y="2459561"/>
            <a:ext cx="4200525" cy="2771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287" y="1906273"/>
            <a:ext cx="5705978" cy="38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0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Klembord met effen opvulling">
            <a:extLst>
              <a:ext uri="{FF2B5EF4-FFF2-40B4-BE49-F238E27FC236}">
                <a16:creationId xmlns:a16="http://schemas.microsoft.com/office/drawing/2014/main" id="{CC46F5A1-0DEF-453D-9A95-700F11D49D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6581" y="5548409"/>
            <a:ext cx="914400" cy="9144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5C6C4C8C-DC65-4022-BCE1-4673F52DF9A3}"/>
              </a:ext>
            </a:extLst>
          </p:cNvPr>
          <p:cNvGrpSpPr/>
          <p:nvPr/>
        </p:nvGrpSpPr>
        <p:grpSpPr>
          <a:xfrm>
            <a:off x="295482" y="329199"/>
            <a:ext cx="1411346" cy="1260000"/>
            <a:chOff x="214459" y="144004"/>
            <a:chExt cx="1411346" cy="1260000"/>
          </a:xfrm>
          <a:effectLst/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6BF86176-3FD1-487A-B9FC-F231938A75B3}"/>
                </a:ext>
              </a:extLst>
            </p:cNvPr>
            <p:cNvSpPr/>
            <p:nvPr/>
          </p:nvSpPr>
          <p:spPr>
            <a:xfrm>
              <a:off x="214459" y="144004"/>
              <a:ext cx="1411346" cy="1260000"/>
            </a:xfrm>
            <a:prstGeom prst="rect">
              <a:avLst/>
            </a:prstGeom>
            <a:solidFill>
              <a:srgbClr val="56B6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9BC8D697-2293-47E9-AA5F-EF742599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440" y="324004"/>
              <a:ext cx="1015385" cy="900000"/>
            </a:xfrm>
            <a:prstGeom prst="rect">
              <a:avLst/>
            </a:prstGeom>
          </p:spPr>
        </p:pic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2862A0DA-CD76-4D25-9486-3E51B782372A}"/>
              </a:ext>
            </a:extLst>
          </p:cNvPr>
          <p:cNvSpPr txBox="1">
            <a:spLocks/>
          </p:cNvSpPr>
          <p:nvPr/>
        </p:nvSpPr>
        <p:spPr>
          <a:xfrm>
            <a:off x="1904808" y="329200"/>
            <a:ext cx="9716173" cy="126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nl-NL" b="1" dirty="0">
                <a:solidFill>
                  <a:srgbClr val="56B6C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Can Appsemble be connected to a service bus?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225" y="2520000"/>
            <a:ext cx="90749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Current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Available alternatives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Light Condensed" panose="020B0502040204020203" pitchFamily="34" charset="0"/>
              </a:rPr>
              <a:t>Expand source-code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Light Condensed" panose="020B0502040204020203" pitchFamily="34" charset="0"/>
              </a:rPr>
              <a:t>Use a polling service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Light Condensed" panose="020B0502040204020203" pitchFamily="34" charset="0"/>
              </a:rPr>
              <a:t>Connect to a custom back-end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Conclusion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1966823"/>
            <a:ext cx="12192000" cy="0"/>
          </a:xfrm>
          <a:prstGeom prst="line">
            <a:avLst/>
          </a:prstGeom>
          <a:ln>
            <a:solidFill>
              <a:srgbClr val="56B6C5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99" y="2588987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3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 descr="Klembord met effen opvulling">
            <a:extLst>
              <a:ext uri="{FF2B5EF4-FFF2-40B4-BE49-F238E27FC236}">
                <a16:creationId xmlns:a16="http://schemas.microsoft.com/office/drawing/2014/main" id="{7E9D0FC2-29BA-4C89-B6A3-823126DADF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6581" y="5548409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366" y="2865070"/>
            <a:ext cx="3648584" cy="1257475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5C6C4C8C-DC65-4022-BCE1-4673F52DF9A3}"/>
              </a:ext>
            </a:extLst>
          </p:cNvPr>
          <p:cNvGrpSpPr/>
          <p:nvPr/>
        </p:nvGrpSpPr>
        <p:grpSpPr>
          <a:xfrm>
            <a:off x="295482" y="329199"/>
            <a:ext cx="1411346" cy="1260000"/>
            <a:chOff x="214459" y="144004"/>
            <a:chExt cx="1411346" cy="1260000"/>
          </a:xfrm>
          <a:effectLst/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6BF86176-3FD1-487A-B9FC-F231938A75B3}"/>
                </a:ext>
              </a:extLst>
            </p:cNvPr>
            <p:cNvSpPr/>
            <p:nvPr/>
          </p:nvSpPr>
          <p:spPr>
            <a:xfrm>
              <a:off x="214459" y="144004"/>
              <a:ext cx="1411346" cy="1260000"/>
            </a:xfrm>
            <a:prstGeom prst="rect">
              <a:avLst/>
            </a:prstGeom>
            <a:solidFill>
              <a:srgbClr val="56B6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9BC8D697-2293-47E9-AA5F-EF742599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440" y="324004"/>
              <a:ext cx="1015385" cy="900000"/>
            </a:xfrm>
            <a:prstGeom prst="rect">
              <a:avLst/>
            </a:prstGeom>
          </p:spPr>
        </p:pic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2862A0DA-CD76-4D25-9486-3E51B782372A}"/>
              </a:ext>
            </a:extLst>
          </p:cNvPr>
          <p:cNvSpPr txBox="1">
            <a:spLocks/>
          </p:cNvSpPr>
          <p:nvPr/>
        </p:nvSpPr>
        <p:spPr>
          <a:xfrm>
            <a:off x="1904808" y="329200"/>
            <a:ext cx="9716173" cy="126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56B6C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Are there any alternatives to </a:t>
            </a:r>
            <a:r>
              <a:rPr lang="en-US" b="1" dirty="0" err="1">
                <a:solidFill>
                  <a:srgbClr val="56B6C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Appsemble</a:t>
            </a:r>
            <a:r>
              <a:rPr lang="en-US" b="1" dirty="0">
                <a:solidFill>
                  <a:srgbClr val="56B6C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00" y="2520000"/>
            <a:ext cx="90749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Bahnschrift Light Condensed" panose="020B0502040204020203" pitchFamily="34" charset="0"/>
              </a:rPr>
              <a:t>Low-code alternatives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>
                <a:latin typeface="Bahnschrift Light Condensed" panose="020B0502040204020203" pitchFamily="34" charset="0"/>
              </a:rPr>
              <a:t>ABP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err="1">
                <a:latin typeface="Bahnschrift Light Condensed" panose="020B0502040204020203" pitchFamily="34" charset="0"/>
              </a:rPr>
              <a:t>Budibase</a:t>
            </a:r>
            <a:endParaRPr lang="en-US" sz="2800">
              <a:latin typeface="Bahnschrift Light Condensed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err="1">
                <a:latin typeface="Bahnschrift Light Condensed" panose="020B0502040204020203" pitchFamily="34" charset="0"/>
              </a:rPr>
              <a:t>Structr</a:t>
            </a:r>
            <a:endParaRPr lang="en-US" sz="280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Bahnschrift Light Condensed" panose="020B0502040204020203" pitchFamily="34" charset="0"/>
              </a:rPr>
              <a:t>Comparison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Bahnschrift Light Condensed" panose="020B0502040204020203" pitchFamily="34" charset="0"/>
              </a:rPr>
              <a:t>Conclusion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9556" y="2865069"/>
            <a:ext cx="3210373" cy="1257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943" y="2922226"/>
            <a:ext cx="4210638" cy="1143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4077" y="2830193"/>
            <a:ext cx="7479851" cy="2340591"/>
          </a:xfrm>
          <a:prstGeom prst="rect">
            <a:avLst/>
          </a:prstGeom>
        </p:spPr>
      </p:pic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0B22EF0F-E7CC-4009-9301-66A1940392F4}"/>
              </a:ext>
            </a:extLst>
          </p:cNvPr>
          <p:cNvCxnSpPr/>
          <p:nvPr/>
        </p:nvCxnSpPr>
        <p:spPr>
          <a:xfrm flipV="1">
            <a:off x="0" y="1966823"/>
            <a:ext cx="12192000" cy="0"/>
          </a:xfrm>
          <a:prstGeom prst="line">
            <a:avLst/>
          </a:prstGeom>
          <a:ln>
            <a:solidFill>
              <a:srgbClr val="56B6C5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20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Klembord met effen opvulling">
            <a:extLst>
              <a:ext uri="{FF2B5EF4-FFF2-40B4-BE49-F238E27FC236}">
                <a16:creationId xmlns:a16="http://schemas.microsoft.com/office/drawing/2014/main" id="{92C3DE8F-6043-477E-BAD0-CFD90D8049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6581" y="5548409"/>
            <a:ext cx="914400" cy="9144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5C6C4C8C-DC65-4022-BCE1-4673F52DF9A3}"/>
              </a:ext>
            </a:extLst>
          </p:cNvPr>
          <p:cNvGrpSpPr/>
          <p:nvPr/>
        </p:nvGrpSpPr>
        <p:grpSpPr>
          <a:xfrm>
            <a:off x="295482" y="329199"/>
            <a:ext cx="1411346" cy="1260000"/>
            <a:chOff x="214459" y="144004"/>
            <a:chExt cx="1411346" cy="1260000"/>
          </a:xfrm>
          <a:effectLst/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6BF86176-3FD1-487A-B9FC-F231938A75B3}"/>
                </a:ext>
              </a:extLst>
            </p:cNvPr>
            <p:cNvSpPr/>
            <p:nvPr/>
          </p:nvSpPr>
          <p:spPr>
            <a:xfrm>
              <a:off x="214459" y="144004"/>
              <a:ext cx="1411346" cy="1260000"/>
            </a:xfrm>
            <a:prstGeom prst="rect">
              <a:avLst/>
            </a:prstGeom>
            <a:solidFill>
              <a:srgbClr val="56B6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9BC8D697-2293-47E9-AA5F-EF742599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440" y="324004"/>
              <a:ext cx="1015385" cy="900000"/>
            </a:xfrm>
            <a:prstGeom prst="rect">
              <a:avLst/>
            </a:prstGeom>
          </p:spPr>
        </p:pic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2862A0DA-CD76-4D25-9486-3E51B782372A}"/>
              </a:ext>
            </a:extLst>
          </p:cNvPr>
          <p:cNvSpPr txBox="1">
            <a:spLocks/>
          </p:cNvSpPr>
          <p:nvPr/>
        </p:nvSpPr>
        <p:spPr>
          <a:xfrm>
            <a:off x="1904808" y="329200"/>
            <a:ext cx="9716173" cy="126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nl-NL" b="1" dirty="0">
                <a:solidFill>
                  <a:srgbClr val="56B6C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How can messaging be done securely in an enterprise system?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226" y="2520000"/>
            <a:ext cx="90749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Use end-to-end encryption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Encrypt communications 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Keep your dependencies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Use authentication and 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Automate the tests in your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Implement rate limits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CEB8A1A1-095A-4970-A9F0-56594D7E8089}"/>
              </a:ext>
            </a:extLst>
          </p:cNvPr>
          <p:cNvCxnSpPr/>
          <p:nvPr/>
        </p:nvCxnSpPr>
        <p:spPr>
          <a:xfrm flipV="1">
            <a:off x="0" y="1966823"/>
            <a:ext cx="12192000" cy="0"/>
          </a:xfrm>
          <a:prstGeom prst="line">
            <a:avLst/>
          </a:prstGeom>
          <a:ln>
            <a:solidFill>
              <a:srgbClr val="56B6C5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983" y="2552912"/>
            <a:ext cx="2611831" cy="26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45EC95B05628479E07D2441D1BF1F4" ma:contentTypeVersion="4" ma:contentTypeDescription="Een nieuw document maken." ma:contentTypeScope="" ma:versionID="6eeb76624217ce3260567052a0b8d659">
  <xsd:schema xmlns:xsd="http://www.w3.org/2001/XMLSchema" xmlns:xs="http://www.w3.org/2001/XMLSchema" xmlns:p="http://schemas.microsoft.com/office/2006/metadata/properties" xmlns:ns2="50489db6-5088-4038-82a1-52fa82448584" targetNamespace="http://schemas.microsoft.com/office/2006/metadata/properties" ma:root="true" ma:fieldsID="46bc1d1077ef0b1ecc0adc02be488058" ns2:_="">
    <xsd:import namespace="50489db6-5088-4038-82a1-52fa824485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89db6-5088-4038-82a1-52fa824485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15876E-03CC-4472-84D0-54F4DE36A7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2A9EA3-5E18-4C9B-9D91-709423B06BD2}">
  <ds:schemaRefs>
    <ds:schemaRef ds:uri="http://purl.org/dc/elements/1.1/"/>
    <ds:schemaRef ds:uri="http://schemas.microsoft.com/office/2006/documentManagement/types"/>
    <ds:schemaRef ds:uri="50489db6-5088-4038-82a1-52fa82448584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05B32FD-37A6-442D-A8C2-BFD03E07BF01}"/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209</Words>
  <Application>Microsoft Office PowerPoint</Application>
  <PresentationFormat>Breedbeeld</PresentationFormat>
  <Paragraphs>63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9" baseType="lpstr">
      <vt:lpstr>Arial</vt:lpstr>
      <vt:lpstr>Bahnschrift Light Condensed</vt:lpstr>
      <vt:lpstr>Calibri</vt:lpstr>
      <vt:lpstr>Calibri Light</vt:lpstr>
      <vt:lpstr>Roboto Black</vt:lpstr>
      <vt:lpstr>Wingdings</vt:lpstr>
      <vt:lpstr>Kantoorthema</vt:lpstr>
      <vt:lpstr>Sprint 1 Delivery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Delivery</dc:title>
  <dc:creator>Luka</dc:creator>
  <cp:lastModifiedBy>Luka</cp:lastModifiedBy>
  <cp:revision>98</cp:revision>
  <dcterms:created xsi:type="dcterms:W3CDTF">2022-03-07T10:31:25Z</dcterms:created>
  <dcterms:modified xsi:type="dcterms:W3CDTF">2022-03-24T09:47:24Z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0x0101007045EC95B05628479E07D2441D1BF1F4</vt:lpwstr>
  </property>
</Properties>
</file>